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presentation.xml" ContentType="application/vnd.openxmlformats-officedocument.presentationml.presentation.main+xml"/>
  <Override PartName="/ppt/presProps.xml" ContentType="application/vnd.openxmlformats-officedocument.presentationml.presPro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23.xml.rels" ContentType="application/vnd.openxmlformats-package.relationships+xml"/>
  <Override PartName="/ppt/slideLayouts/_rels/slideLayout16.xml.rels" ContentType="application/vnd.openxmlformats-package.relationships+xml"/>
  <Override PartName="/ppt/slideLayouts/_rels/slideLayout24.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21.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20.xml.rels" ContentType="application/vnd.openxmlformats-package.relationships+xml"/>
  <Override PartName="/ppt/slideLayouts/_rels/slideLayout11.xml.rels" ContentType="application/vnd.openxmlformats-package.relationships+xml"/>
  <Override PartName="/ppt/slideLayouts/_rels/slideLayout7.xml.rels" ContentType="application/vnd.openxmlformats-package.relationships+xml"/>
  <Override PartName="/ppt/slideLayouts/_rels/slideLayout10.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8.xml.rels" ContentType="application/vnd.openxmlformats-package.relationships+xml"/>
  <Override PartName="/ppt/slideLayouts/_rels/slideLayout1.xml.rels" ContentType="application/vnd.openxmlformats-package.relationships+xml"/>
  <Override PartName="/ppt/slideLayouts/slideLayout17.xml" ContentType="application/vnd.openxmlformats-officedocument.presentationml.slideLayout+xml"/>
  <Override PartName="/ppt/slideLayouts/slideLayout4.xml" ContentType="application/vnd.openxmlformats-officedocument.presentationml.slideLayout+xml"/>
  <Override PartName="/ppt/slideLayouts/slideLayout24.xml" ContentType="application/vnd.openxmlformats-officedocument.presentationml.slideLayout+xml"/>
  <Override PartName="/ppt/slideLayouts/slideLayout16.xml" ContentType="application/vnd.openxmlformats-officedocument.presentationml.slideLayout+xml"/>
  <Override PartName="/ppt/slideLayouts/slideLayout3.xml" ContentType="application/vnd.openxmlformats-officedocument.presentationml.slideLayout+xml"/>
  <Override PartName="/ppt/slideLayouts/slideLayout23.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22.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13.xml" ContentType="application/vnd.openxmlformats-officedocument.presentationml.slide+xml"/>
  <Override PartName="/ppt/slides/slide30.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15.xml" ContentType="application/vnd.openxmlformats-officedocument.presentationml.slide+xml"/>
  <Override PartName="/ppt/slides/slide32.xml" ContentType="application/vnd.openxmlformats-officedocument.presentationml.slide+xml"/>
  <Override PartName="/ppt/slides/slide24.xml" ContentType="application/vnd.openxmlformats-officedocument.presentationml.slide+xml"/>
  <Override PartName="/ppt/slides/slide16.xml" ContentType="application/vnd.openxmlformats-officedocument.presentationml.slide+xml"/>
  <Override PartName="/ppt/slides/slide33.xml" ContentType="application/vnd.openxmlformats-officedocument.presentationml.slide+xml"/>
  <Override PartName="/ppt/slides/_rels/slide10.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22.xml.rels" ContentType="application/vnd.openxmlformats-package.relationships+xml"/>
  <Override PartName="/ppt/slides/_rels/slide4.xml.rels" ContentType="application/vnd.openxmlformats-package.relationships+xml"/>
  <Override PartName="/ppt/slides/_rels/slide24.xml.rels" ContentType="application/vnd.openxmlformats-package.relationships+xml"/>
  <Override PartName="/ppt/slides/_rels/slide12.xml.rels" ContentType="application/vnd.openxmlformats-package.relationships+xml"/>
  <Override PartName="/ppt/slides/_rels/slide20.xml.rels" ContentType="application/vnd.openxmlformats-package.relationships+xml"/>
  <Override PartName="/ppt/slides/_rels/slide23.xml.rels" ContentType="application/vnd.openxmlformats-package.relationships+xml"/>
  <Override PartName="/ppt/slides/_rels/slide32.xml.rels" ContentType="application/vnd.openxmlformats-package.relationships+xml"/>
  <Override PartName="/ppt/slides/_rels/slide15.xml.rels" ContentType="application/vnd.openxmlformats-package.relationships+xml"/>
  <Override PartName="/ppt/slides/_rels/slide3.xml.rels" ContentType="application/vnd.openxmlformats-package.relationships+xml"/>
  <Override PartName="/ppt/slides/_rels/slide14.xml.rels" ContentType="application/vnd.openxmlformats-package.relationships+xml"/>
  <Override PartName="/ppt/slides/_rels/slide31.xml.rels" ContentType="application/vnd.openxmlformats-package.relationships+xml"/>
  <Override PartName="/ppt/slides/_rels/slide11.xml.rels" ContentType="application/vnd.openxmlformats-package.relationships+xml"/>
  <Override PartName="/ppt/slides/_rels/slide21.xml.rels" ContentType="application/vnd.openxmlformats-package.relationships+xml"/>
  <Override PartName="/ppt/slides/_rels/slide1.xml.rels" ContentType="application/vnd.openxmlformats-package.relationships+xml"/>
  <Override PartName="/ppt/slides/_rels/slide2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7.xml.rels" ContentType="application/vnd.openxmlformats-package.relationships+xml"/>
  <Override PartName="/ppt/slides/_rels/slide5.xml.rels" ContentType="application/vnd.openxmlformats-package.relationships+xml"/>
  <Override PartName="/ppt/slides/_rels/slide16.xml.rels" ContentType="application/vnd.openxmlformats-package.relationships+xml"/>
  <Override PartName="/ppt/slides/_rels/slide33.xml.rels" ContentType="application/vnd.openxmlformats-package.relationships+xml"/>
  <Override PartName="/ppt/slides/_rels/slide25.xml.rels" ContentType="application/vnd.openxmlformats-package.relationships+xml"/>
  <Override PartName="/ppt/slides/_rels/slide6.xml.rels" ContentType="application/vnd.openxmlformats-package.relationships+xml"/>
  <Override PartName="/ppt/slides/_rels/slide17.xml.rels" ContentType="application/vnd.openxmlformats-package.relationships+xml"/>
  <Override PartName="/ppt/slides/_rels/slide34.xml.rels" ContentType="application/vnd.openxmlformats-package.relationships+xml"/>
  <Override PartName="/ppt/slides/_rels/slide18.xml.rels" ContentType="application/vnd.openxmlformats-package.relationships+xml"/>
  <Override PartName="/ppt/slides/_rels/slide26.xml.rels" ContentType="application/vnd.openxmlformats-package.relationships+xml"/>
  <Override PartName="/ppt/slides/_rels/slide13.xml.rels" ContentType="application/vnd.openxmlformats-package.relationships+xml"/>
  <Override PartName="/ppt/slides/_rels/slide30.xml.rels" ContentType="application/vnd.openxmlformats-package.relationships+xml"/>
  <Override PartName="/ppt/slides/_rels/slide2.xml.rels" ContentType="application/vnd.openxmlformats-package.relationships+xml"/>
  <Override PartName="/ppt/slides/_rels/slide29.xml.rels" ContentType="application/vnd.openxmlformats-package.relationships+xml"/>
  <Override PartName="/ppt/slides/slide25.xml" ContentType="application/vnd.openxmlformats-officedocument.presentationml.slide+xml"/>
  <Override PartName="/ppt/slides/slide17.xml" ContentType="application/vnd.openxmlformats-officedocument.presentationml.slide+xml"/>
  <Override PartName="/ppt/slides/slide34.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media/image9.png" ContentType="image/png"/>
  <Override PartName="/ppt/media/image10.png" ContentType="image/png"/>
  <Override PartName="/ppt/media/image13.png" ContentType="image/png"/>
  <Override PartName="/ppt/media/image21.png" ContentType="image/png"/>
  <Override PartName="/ppt/media/image8.png" ContentType="image/png"/>
  <Override PartName="/ppt/media/image12.png" ContentType="image/png"/>
  <Override PartName="/ppt/media/image20.png" ContentType="image/png"/>
  <Override PartName="/ppt/media/image7.png" ContentType="image/png"/>
  <Override PartName="/ppt/media/image11.png" ContentType="image/png"/>
  <Override PartName="/ppt/media/image6.png" ContentType="image/png"/>
  <Override PartName="/ppt/media/image5.png" ContentType="image/png"/>
  <Override PartName="/ppt/media/image4.png" ContentType="image/png"/>
  <Override PartName="/ppt/media/image19.png" ContentType="image/png"/>
  <Override PartName="/ppt/media/image1.png" ContentType="image/png"/>
  <Override PartName="/ppt/media/image18.png" ContentType="image/png"/>
  <Override PartName="/ppt/media/image2.png" ContentType="image/png"/>
  <Override PartName="/ppt/media/image25.png" ContentType="image/png"/>
  <Override PartName="/ppt/media/image17.png" ContentType="image/png"/>
  <Override PartName="/ppt/media/image24.png" ContentType="image/png"/>
  <Override PartName="/ppt/media/image16.png" ContentType="image/png"/>
  <Override PartName="/ppt/media/image23.png" ContentType="image/png"/>
  <Override PartName="/ppt/media/image15.png" ContentType="image/png"/>
  <Override PartName="/ppt/media/image22.png" ContentType="image/png"/>
  <Override PartName="/ppt/media/image14.png" ContentType="image/png"/>
  <Override PartName="/ppt/media/image3.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451DC22A-E3DF-4278-AF58-9B52ED544ABB}" type="slidenum">
              <a:t>&lt;#&gt;</a:t>
            </a:fld>
          </a:p>
        </p:txBody>
      </p:sp>
      <p:sp>
        <p:nvSpPr>
          <p:cNvPr id="4" name="PlaceHolder 3"/>
          <p:cNvSpPr>
            <a:spLocks noGrp="1"/>
          </p:cNvSpPr>
          <p:nvPr>
            <p:ph type="dt" idx="1"/>
          </p:nvPr>
        </p:nvSpPr>
        <p:spPr/>
        <p:txBody>
          <a:bodyPr/>
          <a:p>
            <a:r>
              <a:rPr lang="fa-I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7" name="PlaceHolder 2"/>
          <p:cNvSpPr>
            <a:spLocks noGrp="1"/>
          </p:cNvSpPr>
          <p:nvPr>
            <p:ph type="subTitle"/>
          </p:nvPr>
        </p:nvSpPr>
        <p:spPr>
          <a:xfrm>
            <a:off x="360000" y="1080000"/>
            <a:ext cx="9360000" cy="3600000"/>
          </a:xfrm>
          <a:prstGeom prst="rect">
            <a:avLst/>
          </a:prstGeom>
          <a:noFill/>
          <a:ln w="0">
            <a:noFill/>
          </a:ln>
        </p:spPr>
        <p:txBody>
          <a:bodyPr lIns="0" rIns="0" tIns="0" bIns="0" anchor="ctr">
            <a:noAutofit/>
          </a:bodyPr>
          <a:p>
            <a:pPr indent="0" algn="ctr">
              <a:buNone/>
            </a:pPr>
            <a:endParaRPr b="0" lang="en-US" sz="3200" spc="-1" strike="noStrike">
              <a:solidFill>
                <a:srgbClr val="ffffff"/>
              </a:solidFill>
              <a:highlight>
                <a:srgbClr val="ffffff"/>
              </a:highlight>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EE2FAC76-7282-4526-A275-4E6D7434B6AC}" type="slidenum">
              <a:t>&lt;#&gt;</a:t>
            </a:fld>
          </a:p>
        </p:txBody>
      </p:sp>
      <p:sp>
        <p:nvSpPr>
          <p:cNvPr id="6" name="PlaceHolder 5"/>
          <p:cNvSpPr>
            <a:spLocks noGrp="1"/>
          </p:cNvSpPr>
          <p:nvPr>
            <p:ph type="dt" idx="1"/>
          </p:nvPr>
        </p:nvSpPr>
        <p:spPr/>
        <p:txBody>
          <a:bodyPr/>
          <a:p>
            <a:r>
              <a:rPr lang="fa-I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9"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2C3F509A-E0AD-4759-84AC-CCD19865C059}" type="slidenum">
              <a:t>&lt;#&gt;</a:t>
            </a:fld>
          </a:p>
        </p:txBody>
      </p:sp>
      <p:sp>
        <p:nvSpPr>
          <p:cNvPr id="6" name="PlaceHolder 5"/>
          <p:cNvSpPr>
            <a:spLocks noGrp="1"/>
          </p:cNvSpPr>
          <p:nvPr>
            <p:ph type="dt" idx="1"/>
          </p:nvPr>
        </p:nvSpPr>
        <p:spPr/>
        <p:txBody>
          <a:bodyPr/>
          <a:p>
            <a:r>
              <a:rPr lang="fa-I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11" name="PlaceHolder 2"/>
          <p:cNvSpPr>
            <a:spLocks noGrp="1"/>
          </p:cNvSpPr>
          <p:nvPr>
            <p:ph/>
          </p:nvPr>
        </p:nvSpPr>
        <p:spPr>
          <a:xfrm>
            <a:off x="36000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12" name="PlaceHolder 3"/>
          <p:cNvSpPr>
            <a:spLocks noGrp="1"/>
          </p:cNvSpPr>
          <p:nvPr>
            <p:ph/>
          </p:nvPr>
        </p:nvSpPr>
        <p:spPr>
          <a:xfrm>
            <a:off x="515592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13115036-F71E-435F-9B30-5AE60BE03B47}" type="slidenum">
              <a:t>&lt;#&gt;</a:t>
            </a:fld>
          </a:p>
        </p:txBody>
      </p:sp>
      <p:sp>
        <p:nvSpPr>
          <p:cNvPr id="7" name="PlaceHolder 6"/>
          <p:cNvSpPr>
            <a:spLocks noGrp="1"/>
          </p:cNvSpPr>
          <p:nvPr>
            <p:ph type="dt" idx="1"/>
          </p:nvPr>
        </p:nvSpPr>
        <p:spPr/>
        <p:txBody>
          <a:bodyPr/>
          <a:p>
            <a:r>
              <a:rPr lang="fa-I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5A660788-3D82-4DA9-B050-E1ADA6C785DA}" type="slidenum">
              <a:t>&lt;#&gt;</a:t>
            </a:fld>
          </a:p>
        </p:txBody>
      </p:sp>
      <p:sp>
        <p:nvSpPr>
          <p:cNvPr id="5" name="PlaceHolder 4"/>
          <p:cNvSpPr>
            <a:spLocks noGrp="1"/>
          </p:cNvSpPr>
          <p:nvPr>
            <p:ph type="dt" idx="1"/>
          </p:nvPr>
        </p:nvSpPr>
        <p:spPr/>
        <p:txBody>
          <a:bodyPr/>
          <a:p>
            <a:r>
              <a:rPr lang="fa-I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360000" y="180000"/>
            <a:ext cx="9360000" cy="2217240"/>
          </a:xfrm>
          <a:prstGeom prst="rect">
            <a:avLst/>
          </a:prstGeom>
          <a:noFill/>
          <a:ln w="0">
            <a:noFill/>
          </a:ln>
        </p:spPr>
        <p:txBody>
          <a:bodyPr lIns="0" rIns="0" tIns="0" bIns="0" anchor="ctr">
            <a:noAutofit/>
          </a:bodyPr>
          <a:p>
            <a:pPr algn="ctr"/>
            <a:endParaRPr b="0" lang="en-US" sz="3200" spc="-1" strike="noStrike">
              <a:solidFill>
                <a:srgbClr val="ffffff"/>
              </a:solidFill>
              <a:highlight>
                <a:srgbClr val="ffffff"/>
              </a:highlight>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180B0909-D919-4970-8FB6-414685916654}" type="slidenum">
              <a:t>&lt;#&gt;</a:t>
            </a:fld>
          </a:p>
        </p:txBody>
      </p:sp>
      <p:sp>
        <p:nvSpPr>
          <p:cNvPr id="5" name="PlaceHolder 4"/>
          <p:cNvSpPr>
            <a:spLocks noGrp="1"/>
          </p:cNvSpPr>
          <p:nvPr>
            <p:ph type="dt" idx="1"/>
          </p:nvPr>
        </p:nvSpPr>
        <p:spPr/>
        <p:txBody>
          <a:bodyPr/>
          <a:p>
            <a:r>
              <a:rPr lang="fa-I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16" name="PlaceHolder 2"/>
          <p:cNvSpPr>
            <a:spLocks noGrp="1"/>
          </p:cNvSpPr>
          <p:nvPr>
            <p:ph/>
          </p:nvPr>
        </p:nvSpPr>
        <p:spPr>
          <a:xfrm>
            <a:off x="36000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17" name="PlaceHolder 3"/>
          <p:cNvSpPr>
            <a:spLocks noGrp="1"/>
          </p:cNvSpPr>
          <p:nvPr>
            <p:ph/>
          </p:nvPr>
        </p:nvSpPr>
        <p:spPr>
          <a:xfrm>
            <a:off x="515592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18" name="PlaceHolder 4"/>
          <p:cNvSpPr>
            <a:spLocks noGrp="1"/>
          </p:cNvSpPr>
          <p:nvPr>
            <p:ph/>
          </p:nvPr>
        </p:nvSpPr>
        <p:spPr>
          <a:xfrm>
            <a:off x="36000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169349D3-4CE8-4E56-9C0F-3AD2D0F99E2D}" type="slidenum">
              <a:t>&lt;#&gt;</a:t>
            </a:fld>
          </a:p>
        </p:txBody>
      </p:sp>
      <p:sp>
        <p:nvSpPr>
          <p:cNvPr id="8" name="PlaceHolder 7"/>
          <p:cNvSpPr>
            <a:spLocks noGrp="1"/>
          </p:cNvSpPr>
          <p:nvPr>
            <p:ph type="dt" idx="1"/>
          </p:nvPr>
        </p:nvSpPr>
        <p:spPr/>
        <p:txBody>
          <a:bodyPr/>
          <a:p>
            <a:r>
              <a:rPr lang="fa-I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20" name="PlaceHolder 2"/>
          <p:cNvSpPr>
            <a:spLocks noGrp="1"/>
          </p:cNvSpPr>
          <p:nvPr>
            <p:ph/>
          </p:nvPr>
        </p:nvSpPr>
        <p:spPr>
          <a:xfrm>
            <a:off x="36000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21" name="PlaceHolder 3"/>
          <p:cNvSpPr>
            <a:spLocks noGrp="1"/>
          </p:cNvSpPr>
          <p:nvPr>
            <p:ph/>
          </p:nvPr>
        </p:nvSpPr>
        <p:spPr>
          <a:xfrm>
            <a:off x="515592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22" name="PlaceHolder 4"/>
          <p:cNvSpPr>
            <a:spLocks noGrp="1"/>
          </p:cNvSpPr>
          <p:nvPr>
            <p:ph/>
          </p:nvPr>
        </p:nvSpPr>
        <p:spPr>
          <a:xfrm>
            <a:off x="515592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23F6D917-9E32-48B9-AF3A-6D20C0B53D8E}" type="slidenum">
              <a:t>&lt;#&gt;</a:t>
            </a:fld>
          </a:p>
        </p:txBody>
      </p:sp>
      <p:sp>
        <p:nvSpPr>
          <p:cNvPr id="8" name="PlaceHolder 7"/>
          <p:cNvSpPr>
            <a:spLocks noGrp="1"/>
          </p:cNvSpPr>
          <p:nvPr>
            <p:ph type="dt" idx="1"/>
          </p:nvPr>
        </p:nvSpPr>
        <p:spPr/>
        <p:txBody>
          <a:bodyPr/>
          <a:p>
            <a:r>
              <a:rPr lang="fa-I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24" name="PlaceHolder 2"/>
          <p:cNvSpPr>
            <a:spLocks noGrp="1"/>
          </p:cNvSpPr>
          <p:nvPr>
            <p:ph/>
          </p:nvPr>
        </p:nvSpPr>
        <p:spPr>
          <a:xfrm>
            <a:off x="36000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25" name="PlaceHolder 3"/>
          <p:cNvSpPr>
            <a:spLocks noGrp="1"/>
          </p:cNvSpPr>
          <p:nvPr>
            <p:ph/>
          </p:nvPr>
        </p:nvSpPr>
        <p:spPr>
          <a:xfrm>
            <a:off x="515592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26" name="PlaceHolder 4"/>
          <p:cNvSpPr>
            <a:spLocks noGrp="1"/>
          </p:cNvSpPr>
          <p:nvPr>
            <p:ph/>
          </p:nvPr>
        </p:nvSpPr>
        <p:spPr>
          <a:xfrm>
            <a:off x="360000" y="2960280"/>
            <a:ext cx="936000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21DD884F-3510-4340-81BD-BE6F67AF9676}" type="slidenum">
              <a:t>&lt;#&gt;</a:t>
            </a:fld>
          </a:p>
        </p:txBody>
      </p:sp>
      <p:sp>
        <p:nvSpPr>
          <p:cNvPr id="8" name="PlaceHolder 7"/>
          <p:cNvSpPr>
            <a:spLocks noGrp="1"/>
          </p:cNvSpPr>
          <p:nvPr>
            <p:ph type="dt" idx="1"/>
          </p:nvPr>
        </p:nvSpPr>
        <p:spPr/>
        <p:txBody>
          <a:bodyPr/>
          <a:p>
            <a:r>
              <a:rPr lang="fa-I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28" name="PlaceHolder 2"/>
          <p:cNvSpPr>
            <a:spLocks noGrp="1"/>
          </p:cNvSpPr>
          <p:nvPr>
            <p:ph/>
          </p:nvPr>
        </p:nvSpPr>
        <p:spPr>
          <a:xfrm>
            <a:off x="360000" y="1080000"/>
            <a:ext cx="936000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29" name="PlaceHolder 3"/>
          <p:cNvSpPr>
            <a:spLocks noGrp="1"/>
          </p:cNvSpPr>
          <p:nvPr>
            <p:ph/>
          </p:nvPr>
        </p:nvSpPr>
        <p:spPr>
          <a:xfrm>
            <a:off x="360000" y="2960280"/>
            <a:ext cx="936000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E644B018-D98A-4F3E-AAEC-FD7DF70335F4}" type="slidenum">
              <a:t>&lt;#&gt;</a:t>
            </a:fld>
          </a:p>
        </p:txBody>
      </p:sp>
      <p:sp>
        <p:nvSpPr>
          <p:cNvPr id="7" name="PlaceHolder 6"/>
          <p:cNvSpPr>
            <a:spLocks noGrp="1"/>
          </p:cNvSpPr>
          <p:nvPr>
            <p:ph type="dt" idx="1"/>
          </p:nvPr>
        </p:nvSpPr>
        <p:spPr/>
        <p:txBody>
          <a:bodyPr/>
          <a:p>
            <a:r>
              <a:rPr lang="fa-I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31" name="PlaceHolder 2"/>
          <p:cNvSpPr>
            <a:spLocks noGrp="1"/>
          </p:cNvSpPr>
          <p:nvPr>
            <p:ph/>
          </p:nvPr>
        </p:nvSpPr>
        <p:spPr>
          <a:xfrm>
            <a:off x="36000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32" name="PlaceHolder 3"/>
          <p:cNvSpPr>
            <a:spLocks noGrp="1"/>
          </p:cNvSpPr>
          <p:nvPr>
            <p:ph/>
          </p:nvPr>
        </p:nvSpPr>
        <p:spPr>
          <a:xfrm>
            <a:off x="515592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33" name="PlaceHolder 4"/>
          <p:cNvSpPr>
            <a:spLocks noGrp="1"/>
          </p:cNvSpPr>
          <p:nvPr>
            <p:ph/>
          </p:nvPr>
        </p:nvSpPr>
        <p:spPr>
          <a:xfrm>
            <a:off x="36000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34" name="PlaceHolder 5"/>
          <p:cNvSpPr>
            <a:spLocks noGrp="1"/>
          </p:cNvSpPr>
          <p:nvPr>
            <p:ph/>
          </p:nvPr>
        </p:nvSpPr>
        <p:spPr>
          <a:xfrm>
            <a:off x="515592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ECC263A2-E54D-4258-9B48-25FA3BA156C3}" type="slidenum">
              <a:t>&lt;#&gt;</a:t>
            </a:fld>
          </a:p>
        </p:txBody>
      </p:sp>
      <p:sp>
        <p:nvSpPr>
          <p:cNvPr id="9" name="PlaceHolder 8"/>
          <p:cNvSpPr>
            <a:spLocks noGrp="1"/>
          </p:cNvSpPr>
          <p:nvPr>
            <p:ph type="dt" idx="1"/>
          </p:nvPr>
        </p:nvSpPr>
        <p:spPr/>
        <p:txBody>
          <a:bodyPr/>
          <a:p>
            <a:r>
              <a:rPr lang="fa-I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36" name="PlaceHolder 2"/>
          <p:cNvSpPr>
            <a:spLocks noGrp="1"/>
          </p:cNvSpPr>
          <p:nvPr>
            <p:ph/>
          </p:nvPr>
        </p:nvSpPr>
        <p:spPr>
          <a:xfrm>
            <a:off x="360000" y="108000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37" name="PlaceHolder 3"/>
          <p:cNvSpPr>
            <a:spLocks noGrp="1"/>
          </p:cNvSpPr>
          <p:nvPr>
            <p:ph/>
          </p:nvPr>
        </p:nvSpPr>
        <p:spPr>
          <a:xfrm>
            <a:off x="3524760" y="108000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38" name="PlaceHolder 4"/>
          <p:cNvSpPr>
            <a:spLocks noGrp="1"/>
          </p:cNvSpPr>
          <p:nvPr>
            <p:ph/>
          </p:nvPr>
        </p:nvSpPr>
        <p:spPr>
          <a:xfrm>
            <a:off x="6689160" y="108000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39" name="PlaceHolder 5"/>
          <p:cNvSpPr>
            <a:spLocks noGrp="1"/>
          </p:cNvSpPr>
          <p:nvPr>
            <p:ph/>
          </p:nvPr>
        </p:nvSpPr>
        <p:spPr>
          <a:xfrm>
            <a:off x="360000" y="296028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40" name="PlaceHolder 6"/>
          <p:cNvSpPr>
            <a:spLocks noGrp="1"/>
          </p:cNvSpPr>
          <p:nvPr>
            <p:ph/>
          </p:nvPr>
        </p:nvSpPr>
        <p:spPr>
          <a:xfrm>
            <a:off x="3524760" y="296028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41" name="PlaceHolder 7"/>
          <p:cNvSpPr>
            <a:spLocks noGrp="1"/>
          </p:cNvSpPr>
          <p:nvPr>
            <p:ph/>
          </p:nvPr>
        </p:nvSpPr>
        <p:spPr>
          <a:xfrm>
            <a:off x="6689160" y="296028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2151BCD8-A9A5-4FBC-B32F-201739C8D154}" type="slidenum">
              <a:t>&lt;#&gt;</a:t>
            </a:fld>
          </a:p>
        </p:txBody>
      </p:sp>
      <p:sp>
        <p:nvSpPr>
          <p:cNvPr id="11" name="PlaceHolder 10"/>
          <p:cNvSpPr>
            <a:spLocks noGrp="1"/>
          </p:cNvSpPr>
          <p:nvPr>
            <p:ph type="dt" idx="1"/>
          </p:nvPr>
        </p:nvSpPr>
        <p:spPr/>
        <p:txBody>
          <a:bodyPr/>
          <a:p>
            <a:r>
              <a:rPr lang="fa-I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70691D25-747B-4791-91B9-05002FB0E19E}" type="slidenum">
              <a:t>&lt;#&gt;</a:t>
            </a:fld>
          </a:p>
        </p:txBody>
      </p:sp>
      <p:sp>
        <p:nvSpPr>
          <p:cNvPr id="4" name="PlaceHolder 3"/>
          <p:cNvSpPr>
            <a:spLocks noGrp="1"/>
          </p:cNvSpPr>
          <p:nvPr>
            <p:ph type="dt" idx="4"/>
          </p:nvPr>
        </p:nvSpPr>
        <p:spPr/>
        <p:txBody>
          <a:bodyPr/>
          <a:p>
            <a:r>
              <a:rPr lang="fa-I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9"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50" name="PlaceHolder 2"/>
          <p:cNvSpPr>
            <a:spLocks noGrp="1"/>
          </p:cNvSpPr>
          <p:nvPr>
            <p:ph type="subTitle"/>
          </p:nvPr>
        </p:nvSpPr>
        <p:spPr>
          <a:xfrm>
            <a:off x="360000" y="1080000"/>
            <a:ext cx="9360000" cy="3600000"/>
          </a:xfrm>
          <a:prstGeom prst="rect">
            <a:avLst/>
          </a:prstGeom>
          <a:noFill/>
          <a:ln w="0">
            <a:noFill/>
          </a:ln>
        </p:spPr>
        <p:txBody>
          <a:bodyPr lIns="0" rIns="0" tIns="0" bIns="0" anchor="ctr">
            <a:noAutofit/>
          </a:bodyPr>
          <a:p>
            <a:pPr indent="0" algn="ctr">
              <a:buNone/>
            </a:pPr>
            <a:endParaRPr b="0" lang="en-US" sz="3200" spc="-1" strike="noStrike">
              <a:solidFill>
                <a:srgbClr val="ffffff"/>
              </a:solidFill>
              <a:highlight>
                <a:srgbClr val="ffffff"/>
              </a:highlight>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558E9B44-8BF5-4755-95E0-9E711ED343A8}" type="slidenum">
              <a:t>&lt;#&gt;</a:t>
            </a:fld>
          </a:p>
        </p:txBody>
      </p:sp>
      <p:sp>
        <p:nvSpPr>
          <p:cNvPr id="6" name="PlaceHolder 5"/>
          <p:cNvSpPr>
            <a:spLocks noGrp="1"/>
          </p:cNvSpPr>
          <p:nvPr>
            <p:ph type="dt" idx="4"/>
          </p:nvPr>
        </p:nvSpPr>
        <p:spPr/>
        <p:txBody>
          <a:bodyPr/>
          <a:p>
            <a:r>
              <a:rPr lang="fa-I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52"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7F3A875C-C6F6-4FD0-AE8D-14D49F76ECE9}" type="slidenum">
              <a:t>&lt;#&gt;</a:t>
            </a:fld>
          </a:p>
        </p:txBody>
      </p:sp>
      <p:sp>
        <p:nvSpPr>
          <p:cNvPr id="6" name="PlaceHolder 5"/>
          <p:cNvSpPr>
            <a:spLocks noGrp="1"/>
          </p:cNvSpPr>
          <p:nvPr>
            <p:ph type="dt" idx="4"/>
          </p:nvPr>
        </p:nvSpPr>
        <p:spPr/>
        <p:txBody>
          <a:bodyPr/>
          <a:p>
            <a:r>
              <a:rPr lang="fa-I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54" name="PlaceHolder 2"/>
          <p:cNvSpPr>
            <a:spLocks noGrp="1"/>
          </p:cNvSpPr>
          <p:nvPr>
            <p:ph/>
          </p:nvPr>
        </p:nvSpPr>
        <p:spPr>
          <a:xfrm>
            <a:off x="36000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55" name="PlaceHolder 3"/>
          <p:cNvSpPr>
            <a:spLocks noGrp="1"/>
          </p:cNvSpPr>
          <p:nvPr>
            <p:ph/>
          </p:nvPr>
        </p:nvSpPr>
        <p:spPr>
          <a:xfrm>
            <a:off x="515592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F0159F26-6D2D-4831-BBAE-5C3123D948C3}" type="slidenum">
              <a:t>&lt;#&gt;</a:t>
            </a:fld>
          </a:p>
        </p:txBody>
      </p:sp>
      <p:sp>
        <p:nvSpPr>
          <p:cNvPr id="7" name="PlaceHolder 6"/>
          <p:cNvSpPr>
            <a:spLocks noGrp="1"/>
          </p:cNvSpPr>
          <p:nvPr>
            <p:ph type="dt" idx="4"/>
          </p:nvPr>
        </p:nvSpPr>
        <p:spPr/>
        <p:txBody>
          <a:bodyPr/>
          <a:p>
            <a:r>
              <a:rPr lang="fa-I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6"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B7BAA5C8-50F6-4780-8689-AE7CF0A9F590}" type="slidenum">
              <a:t>&lt;#&gt;</a:t>
            </a:fld>
          </a:p>
        </p:txBody>
      </p:sp>
      <p:sp>
        <p:nvSpPr>
          <p:cNvPr id="5" name="PlaceHolder 4"/>
          <p:cNvSpPr>
            <a:spLocks noGrp="1"/>
          </p:cNvSpPr>
          <p:nvPr>
            <p:ph type="dt" idx="4"/>
          </p:nvPr>
        </p:nvSpPr>
        <p:spPr/>
        <p:txBody>
          <a:bodyPr/>
          <a:p>
            <a:r>
              <a:rPr lang="fa-I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7" name="PlaceHolder 1"/>
          <p:cNvSpPr>
            <a:spLocks noGrp="1"/>
          </p:cNvSpPr>
          <p:nvPr>
            <p:ph type="subTitle"/>
          </p:nvPr>
        </p:nvSpPr>
        <p:spPr>
          <a:xfrm>
            <a:off x="360000" y="180000"/>
            <a:ext cx="9360000" cy="2217240"/>
          </a:xfrm>
          <a:prstGeom prst="rect">
            <a:avLst/>
          </a:prstGeom>
          <a:noFill/>
          <a:ln w="0">
            <a:noFill/>
          </a:ln>
        </p:spPr>
        <p:txBody>
          <a:bodyPr lIns="0" rIns="0" tIns="0" bIns="0" anchor="ctr">
            <a:noAutofit/>
          </a:bodyPr>
          <a:p>
            <a:pPr algn="ctr"/>
            <a:endParaRPr b="0" lang="en-US" sz="3200" spc="-1" strike="noStrike">
              <a:solidFill>
                <a:srgbClr val="ffffff"/>
              </a:solidFill>
              <a:highlight>
                <a:srgbClr val="ffffff"/>
              </a:highlight>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E0A0EA5F-4DBB-406C-8014-ADFD4C1C52ED}" type="slidenum">
              <a:t>&lt;#&gt;</a:t>
            </a:fld>
          </a:p>
        </p:txBody>
      </p:sp>
      <p:sp>
        <p:nvSpPr>
          <p:cNvPr id="5" name="PlaceHolder 4"/>
          <p:cNvSpPr>
            <a:spLocks noGrp="1"/>
          </p:cNvSpPr>
          <p:nvPr>
            <p:ph type="dt" idx="4"/>
          </p:nvPr>
        </p:nvSpPr>
        <p:spPr/>
        <p:txBody>
          <a:bodyPr/>
          <a:p>
            <a:r>
              <a:rPr lang="fa-I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59" name="PlaceHolder 2"/>
          <p:cNvSpPr>
            <a:spLocks noGrp="1"/>
          </p:cNvSpPr>
          <p:nvPr>
            <p:ph/>
          </p:nvPr>
        </p:nvSpPr>
        <p:spPr>
          <a:xfrm>
            <a:off x="36000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0" name="PlaceHolder 3"/>
          <p:cNvSpPr>
            <a:spLocks noGrp="1"/>
          </p:cNvSpPr>
          <p:nvPr>
            <p:ph/>
          </p:nvPr>
        </p:nvSpPr>
        <p:spPr>
          <a:xfrm>
            <a:off x="515592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1" name="PlaceHolder 4"/>
          <p:cNvSpPr>
            <a:spLocks noGrp="1"/>
          </p:cNvSpPr>
          <p:nvPr>
            <p:ph/>
          </p:nvPr>
        </p:nvSpPr>
        <p:spPr>
          <a:xfrm>
            <a:off x="36000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181E17F9-5D37-453F-9907-AEB17DA9C406}" type="slidenum">
              <a:t>&lt;#&gt;</a:t>
            </a:fld>
          </a:p>
        </p:txBody>
      </p:sp>
      <p:sp>
        <p:nvSpPr>
          <p:cNvPr id="8" name="PlaceHolder 7"/>
          <p:cNvSpPr>
            <a:spLocks noGrp="1"/>
          </p:cNvSpPr>
          <p:nvPr>
            <p:ph type="dt" idx="4"/>
          </p:nvPr>
        </p:nvSpPr>
        <p:spPr/>
        <p:txBody>
          <a:bodyPr/>
          <a:p>
            <a:r>
              <a:rPr lang="fa-IR"/>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63" name="PlaceHolder 2"/>
          <p:cNvSpPr>
            <a:spLocks noGrp="1"/>
          </p:cNvSpPr>
          <p:nvPr>
            <p:ph/>
          </p:nvPr>
        </p:nvSpPr>
        <p:spPr>
          <a:xfrm>
            <a:off x="360000" y="1080000"/>
            <a:ext cx="456732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4" name="PlaceHolder 3"/>
          <p:cNvSpPr>
            <a:spLocks noGrp="1"/>
          </p:cNvSpPr>
          <p:nvPr>
            <p:ph/>
          </p:nvPr>
        </p:nvSpPr>
        <p:spPr>
          <a:xfrm>
            <a:off x="515592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5" name="PlaceHolder 4"/>
          <p:cNvSpPr>
            <a:spLocks noGrp="1"/>
          </p:cNvSpPr>
          <p:nvPr>
            <p:ph/>
          </p:nvPr>
        </p:nvSpPr>
        <p:spPr>
          <a:xfrm>
            <a:off x="515592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8D07C8A1-0704-4478-BC85-9DF52392DD44}" type="slidenum">
              <a:t>&lt;#&gt;</a:t>
            </a:fld>
          </a:p>
        </p:txBody>
      </p:sp>
      <p:sp>
        <p:nvSpPr>
          <p:cNvPr id="8" name="PlaceHolder 7"/>
          <p:cNvSpPr>
            <a:spLocks noGrp="1"/>
          </p:cNvSpPr>
          <p:nvPr>
            <p:ph type="dt" idx="4"/>
          </p:nvPr>
        </p:nvSpPr>
        <p:spPr/>
        <p:txBody>
          <a:bodyPr/>
          <a:p>
            <a:r>
              <a:rPr lang="fa-IR"/>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67" name="PlaceHolder 2"/>
          <p:cNvSpPr>
            <a:spLocks noGrp="1"/>
          </p:cNvSpPr>
          <p:nvPr>
            <p:ph/>
          </p:nvPr>
        </p:nvSpPr>
        <p:spPr>
          <a:xfrm>
            <a:off x="36000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8" name="PlaceHolder 3"/>
          <p:cNvSpPr>
            <a:spLocks noGrp="1"/>
          </p:cNvSpPr>
          <p:nvPr>
            <p:ph/>
          </p:nvPr>
        </p:nvSpPr>
        <p:spPr>
          <a:xfrm>
            <a:off x="515592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9" name="PlaceHolder 4"/>
          <p:cNvSpPr>
            <a:spLocks noGrp="1"/>
          </p:cNvSpPr>
          <p:nvPr>
            <p:ph/>
          </p:nvPr>
        </p:nvSpPr>
        <p:spPr>
          <a:xfrm>
            <a:off x="360000" y="2960280"/>
            <a:ext cx="936000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B5E5D1C2-C9E1-435B-A942-3603D398D710}" type="slidenum">
              <a:t>&lt;#&gt;</a:t>
            </a:fld>
          </a:p>
        </p:txBody>
      </p:sp>
      <p:sp>
        <p:nvSpPr>
          <p:cNvPr id="8" name="PlaceHolder 7"/>
          <p:cNvSpPr>
            <a:spLocks noGrp="1"/>
          </p:cNvSpPr>
          <p:nvPr>
            <p:ph type="dt" idx="4"/>
          </p:nvPr>
        </p:nvSpPr>
        <p:spPr/>
        <p:txBody>
          <a:bodyPr/>
          <a:p>
            <a:r>
              <a:rPr lang="fa-IR"/>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71" name="PlaceHolder 2"/>
          <p:cNvSpPr>
            <a:spLocks noGrp="1"/>
          </p:cNvSpPr>
          <p:nvPr>
            <p:ph/>
          </p:nvPr>
        </p:nvSpPr>
        <p:spPr>
          <a:xfrm>
            <a:off x="360000" y="1080000"/>
            <a:ext cx="936000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72" name="PlaceHolder 3"/>
          <p:cNvSpPr>
            <a:spLocks noGrp="1"/>
          </p:cNvSpPr>
          <p:nvPr>
            <p:ph/>
          </p:nvPr>
        </p:nvSpPr>
        <p:spPr>
          <a:xfrm>
            <a:off x="360000" y="2960280"/>
            <a:ext cx="936000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807718C6-0988-41DB-B071-EC97BBF97781}" type="slidenum">
              <a:t>&lt;#&gt;</a:t>
            </a:fld>
          </a:p>
        </p:txBody>
      </p:sp>
      <p:sp>
        <p:nvSpPr>
          <p:cNvPr id="7" name="PlaceHolder 6"/>
          <p:cNvSpPr>
            <a:spLocks noGrp="1"/>
          </p:cNvSpPr>
          <p:nvPr>
            <p:ph type="dt" idx="4"/>
          </p:nvPr>
        </p:nvSpPr>
        <p:spPr/>
        <p:txBody>
          <a:bodyPr/>
          <a:p>
            <a:r>
              <a:rPr lang="fa-IR"/>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74" name="PlaceHolder 2"/>
          <p:cNvSpPr>
            <a:spLocks noGrp="1"/>
          </p:cNvSpPr>
          <p:nvPr>
            <p:ph/>
          </p:nvPr>
        </p:nvSpPr>
        <p:spPr>
          <a:xfrm>
            <a:off x="36000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75" name="PlaceHolder 3"/>
          <p:cNvSpPr>
            <a:spLocks noGrp="1"/>
          </p:cNvSpPr>
          <p:nvPr>
            <p:ph/>
          </p:nvPr>
        </p:nvSpPr>
        <p:spPr>
          <a:xfrm>
            <a:off x="5155920" y="108000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76" name="PlaceHolder 4"/>
          <p:cNvSpPr>
            <a:spLocks noGrp="1"/>
          </p:cNvSpPr>
          <p:nvPr>
            <p:ph/>
          </p:nvPr>
        </p:nvSpPr>
        <p:spPr>
          <a:xfrm>
            <a:off x="36000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77" name="PlaceHolder 5"/>
          <p:cNvSpPr>
            <a:spLocks noGrp="1"/>
          </p:cNvSpPr>
          <p:nvPr>
            <p:ph/>
          </p:nvPr>
        </p:nvSpPr>
        <p:spPr>
          <a:xfrm>
            <a:off x="5155920" y="2960280"/>
            <a:ext cx="456732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62E8C787-7BA6-4384-A889-CEAE0F61D9FF}" type="slidenum">
              <a:t>&lt;#&gt;</a:t>
            </a:fld>
          </a:p>
        </p:txBody>
      </p:sp>
      <p:sp>
        <p:nvSpPr>
          <p:cNvPr id="9" name="PlaceHolder 8"/>
          <p:cNvSpPr>
            <a:spLocks noGrp="1"/>
          </p:cNvSpPr>
          <p:nvPr>
            <p:ph type="dt" idx="4"/>
          </p:nvPr>
        </p:nvSpPr>
        <p:spPr/>
        <p:txBody>
          <a:bodyPr/>
          <a:p>
            <a:r>
              <a:rPr lang="fa-IR"/>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79" name="PlaceHolder 2"/>
          <p:cNvSpPr>
            <a:spLocks noGrp="1"/>
          </p:cNvSpPr>
          <p:nvPr>
            <p:ph/>
          </p:nvPr>
        </p:nvSpPr>
        <p:spPr>
          <a:xfrm>
            <a:off x="360000" y="108000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80" name="PlaceHolder 3"/>
          <p:cNvSpPr>
            <a:spLocks noGrp="1"/>
          </p:cNvSpPr>
          <p:nvPr>
            <p:ph/>
          </p:nvPr>
        </p:nvSpPr>
        <p:spPr>
          <a:xfrm>
            <a:off x="3524760" y="108000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81" name="PlaceHolder 4"/>
          <p:cNvSpPr>
            <a:spLocks noGrp="1"/>
          </p:cNvSpPr>
          <p:nvPr>
            <p:ph/>
          </p:nvPr>
        </p:nvSpPr>
        <p:spPr>
          <a:xfrm>
            <a:off x="6689160" y="108000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82" name="PlaceHolder 5"/>
          <p:cNvSpPr>
            <a:spLocks noGrp="1"/>
          </p:cNvSpPr>
          <p:nvPr>
            <p:ph/>
          </p:nvPr>
        </p:nvSpPr>
        <p:spPr>
          <a:xfrm>
            <a:off x="360000" y="296028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83" name="PlaceHolder 6"/>
          <p:cNvSpPr>
            <a:spLocks noGrp="1"/>
          </p:cNvSpPr>
          <p:nvPr>
            <p:ph/>
          </p:nvPr>
        </p:nvSpPr>
        <p:spPr>
          <a:xfrm>
            <a:off x="3524760" y="296028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84" name="PlaceHolder 7"/>
          <p:cNvSpPr>
            <a:spLocks noGrp="1"/>
          </p:cNvSpPr>
          <p:nvPr>
            <p:ph/>
          </p:nvPr>
        </p:nvSpPr>
        <p:spPr>
          <a:xfrm>
            <a:off x="6689160" y="2960280"/>
            <a:ext cx="3013560" cy="171684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4A481924-D76D-42F2-A80F-4137271E44ED}" type="slidenum">
              <a:t>&lt;#&gt;</a:t>
            </a:fld>
          </a:p>
        </p:txBody>
      </p:sp>
      <p:sp>
        <p:nvSpPr>
          <p:cNvPr id="11" name="PlaceHolder 10"/>
          <p:cNvSpPr>
            <a:spLocks noGrp="1"/>
          </p:cNvSpPr>
          <p:nvPr>
            <p:ph type="dt" idx="4"/>
          </p:nvPr>
        </p:nvSpPr>
        <p:spPr/>
        <p:txBody>
          <a:bodyPr/>
          <a:p>
            <a:r>
              <a:rPr lang="fa-I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
          <p:cNvSpPr/>
          <p:nvPr/>
        </p:nvSpPr>
        <p:spPr>
          <a:xfrm flipH="1" flipV="1">
            <a:off x="0" y="4500000"/>
            <a:ext cx="10080000" cy="1170000"/>
          </a:xfrm>
          <a:prstGeom prst="flowChartDocument">
            <a:avLst/>
          </a:prstGeom>
          <a:gradFill rotWithShape="0">
            <a:gsLst>
              <a:gs pos="0">
                <a:srgbClr val="77caee"/>
              </a:gs>
              <a:gs pos="100000">
                <a:srgbClr val="009bdd"/>
              </a:gs>
            </a:gsLst>
            <a:lin ang="10800000"/>
          </a:gradFill>
          <a:ln w="18000">
            <a:noFill/>
          </a:ln>
          <a:effectLst>
            <a:outerShdw dist="10800" dir="5400000" blurRad="0" rotWithShape="0">
              <a:srgbClr val="009bdd"/>
            </a:outerShdw>
          </a:effectLst>
        </p:spPr>
        <p:style>
          <a:lnRef idx="0"/>
          <a:fillRef idx="0"/>
          <a:effectRef idx="0"/>
          <a:fontRef idx="minor"/>
        </p:style>
        <p:txBody>
          <a:bodyPr wrap="none" lIns="90000" rIns="90000" tIns="45000" bIns="45000" anchor="ctr">
            <a:noAutofit/>
          </a:bodyPr>
          <a:p>
            <a:endParaRPr b="0" lang="en-US" sz="1800" spc="-1" strike="noStrike">
              <a:solidFill>
                <a:srgbClr val="000000"/>
              </a:solidFill>
              <a:latin typeface="Arial"/>
            </a:endParaRPr>
          </a:p>
        </p:txBody>
      </p:sp>
      <p:sp>
        <p:nvSpPr>
          <p:cNvPr id="1" name="PlaceHolder 1"/>
          <p:cNvSpPr>
            <a:spLocks noGrp="1"/>
          </p:cNvSpPr>
          <p:nvPr>
            <p:ph type="title"/>
          </p:nvPr>
        </p:nvSpPr>
        <p:spPr>
          <a:xfrm>
            <a:off x="0" y="1620000"/>
            <a:ext cx="9000000" cy="1080000"/>
          </a:xfrm>
          <a:prstGeom prst="rect">
            <a:avLst/>
          </a:prstGeom>
          <a:noFill/>
          <a:ln w="0">
            <a:noFill/>
          </a:ln>
        </p:spPr>
        <p:txBody>
          <a:bodyPr lIns="0" rIns="0" tIns="0" bIns="0" anchor="ctr">
            <a:noAutofit/>
          </a:bodyPr>
          <a:p>
            <a:pPr indent="0" algn="ctr">
              <a:buNone/>
            </a:pPr>
            <a:r>
              <a:rPr b="0" lang="en-US" sz="3300" spc="-1" strike="noStrike">
                <a:solidFill>
                  <a:srgbClr val="dd4100"/>
                </a:solidFill>
                <a:latin typeface="Arial"/>
              </a:rPr>
              <a:t>Click to edit the title text format</a:t>
            </a:r>
            <a:endParaRPr b="0" lang="en-US" sz="3300" spc="-1" strike="noStrike">
              <a:solidFill>
                <a:srgbClr val="dd4100"/>
              </a:solidFill>
              <a:latin typeface="Arial"/>
            </a:endParaRPr>
          </a:p>
        </p:txBody>
      </p:sp>
      <p:sp>
        <p:nvSpPr>
          <p:cNvPr id="2" name="PlaceHolder 2"/>
          <p:cNvSpPr>
            <a:spLocks noGrp="1"/>
          </p:cNvSpPr>
          <p:nvPr>
            <p:ph type="body"/>
          </p:nvPr>
        </p:nvSpPr>
        <p:spPr>
          <a:xfrm>
            <a:off x="360000" y="2880000"/>
            <a:ext cx="9360000" cy="1620000"/>
          </a:xfrm>
          <a:prstGeom prst="rect">
            <a:avLst/>
          </a:prstGeom>
          <a:noFill/>
          <a:ln w="0">
            <a:noFill/>
          </a:ln>
        </p:spPr>
        <p:txBody>
          <a:bodyPr lIns="0" rIns="0" tIns="0" bIns="0" anchor="t">
            <a:normAutofit fontScale="80000"/>
          </a:bodyPr>
          <a:p>
            <a:pPr marL="345600" indent="-259200">
              <a:spcBef>
                <a:spcPts val="1060"/>
              </a:spcBef>
              <a:buClr>
                <a:srgbClr val="77caee"/>
              </a:buClr>
              <a:buSzPct val="45000"/>
              <a:buFont typeface="Wingdings" charset="2"/>
              <a:buChar char=""/>
            </a:pPr>
            <a:r>
              <a:rPr b="0" lang="en-US" sz="2400" spc="-1" strike="noStrike">
                <a:solidFill>
                  <a:srgbClr val="009bdd"/>
                </a:solidFill>
                <a:latin typeface="Arial"/>
              </a:rPr>
              <a:t>Click to edit the outline text format</a:t>
            </a:r>
            <a:endParaRPr b="0" lang="en-US" sz="2400" spc="-1" strike="noStrike">
              <a:solidFill>
                <a:srgbClr val="009bdd"/>
              </a:solidFill>
              <a:latin typeface="Arial"/>
            </a:endParaRPr>
          </a:p>
          <a:p>
            <a:pPr lvl="1" marL="691200" indent="-259200">
              <a:spcBef>
                <a:spcPts val="850"/>
              </a:spcBef>
              <a:buClr>
                <a:srgbClr val="77caee"/>
              </a:buClr>
              <a:buSzPct val="45000"/>
              <a:buFont typeface="Wingdings" charset="2"/>
              <a:buChar char=""/>
            </a:pPr>
            <a:r>
              <a:rPr b="0" lang="en-US" sz="2100" spc="-1" strike="noStrike">
                <a:solidFill>
                  <a:srgbClr val="009bdd"/>
                </a:solidFill>
                <a:latin typeface="Arial"/>
              </a:rPr>
              <a:t>Second Outline Level</a:t>
            </a:r>
            <a:endParaRPr b="0" lang="en-US" sz="2100" spc="-1" strike="noStrike">
              <a:solidFill>
                <a:srgbClr val="009bdd"/>
              </a:solidFill>
              <a:latin typeface="Arial"/>
            </a:endParaRPr>
          </a:p>
          <a:p>
            <a:pPr lvl="2" marL="1036800" indent="-230400">
              <a:spcBef>
                <a:spcPts val="635"/>
              </a:spcBef>
              <a:buClr>
                <a:srgbClr val="77caee"/>
              </a:buClr>
              <a:buSzPct val="45000"/>
              <a:buFont typeface="Wingdings" charset="2"/>
              <a:buChar char=""/>
            </a:pPr>
            <a:r>
              <a:rPr b="0" lang="en-US" sz="1800" spc="-1" strike="noStrike">
                <a:solidFill>
                  <a:srgbClr val="009bdd"/>
                </a:solidFill>
                <a:latin typeface="Arial"/>
              </a:rPr>
              <a:t>Third Outline Level</a:t>
            </a:r>
            <a:endParaRPr b="0" lang="en-US" sz="1800" spc="-1" strike="noStrike">
              <a:solidFill>
                <a:srgbClr val="009bdd"/>
              </a:solidFill>
              <a:latin typeface="Arial"/>
            </a:endParaRPr>
          </a:p>
          <a:p>
            <a:pPr lvl="3" marL="1382400" indent="-172800">
              <a:spcBef>
                <a:spcPts val="422"/>
              </a:spcBef>
              <a:buClr>
                <a:srgbClr val="77caee"/>
              </a:buClr>
              <a:buSzPct val="45000"/>
              <a:buFont typeface="Wingdings" charset="2"/>
              <a:buChar char=""/>
            </a:pPr>
            <a:r>
              <a:rPr b="0" lang="en-US" sz="1500" spc="-1" strike="noStrike">
                <a:solidFill>
                  <a:srgbClr val="009bdd"/>
                </a:solidFill>
                <a:latin typeface="Arial"/>
              </a:rPr>
              <a:t>Fourth Outline Level</a:t>
            </a:r>
            <a:endParaRPr b="0" lang="en-US" sz="1500" spc="-1" strike="noStrike">
              <a:solidFill>
                <a:srgbClr val="009bdd"/>
              </a:solidFill>
              <a:latin typeface="Arial"/>
            </a:endParaRPr>
          </a:p>
          <a:p>
            <a:pPr lvl="4" marL="1728000" indent="-172800">
              <a:spcBef>
                <a:spcPts val="210"/>
              </a:spcBef>
              <a:buClr>
                <a:srgbClr val="77caee"/>
              </a:buClr>
              <a:buSzPct val="45000"/>
              <a:buFont typeface="Wingdings" charset="2"/>
              <a:buChar char=""/>
            </a:pPr>
            <a:r>
              <a:rPr b="0" lang="en-US" sz="1500" spc="-1" strike="noStrike">
                <a:solidFill>
                  <a:srgbClr val="009bdd"/>
                </a:solidFill>
                <a:latin typeface="Arial"/>
              </a:rPr>
              <a:t>Fifth Outline Level</a:t>
            </a:r>
            <a:endParaRPr b="0" lang="en-US" sz="1500" spc="-1" strike="noStrike">
              <a:solidFill>
                <a:srgbClr val="009bdd"/>
              </a:solidFill>
              <a:latin typeface="Arial"/>
            </a:endParaRPr>
          </a:p>
          <a:p>
            <a:pPr lvl="5" marL="2073600" indent="-172800">
              <a:spcBef>
                <a:spcPts val="210"/>
              </a:spcBef>
              <a:buClr>
                <a:srgbClr val="77caee"/>
              </a:buClr>
              <a:buSzPct val="45000"/>
              <a:buFont typeface="Wingdings" charset="2"/>
              <a:buChar char=""/>
            </a:pPr>
            <a:r>
              <a:rPr b="0" lang="en-US" sz="1500" spc="-1" strike="noStrike">
                <a:solidFill>
                  <a:srgbClr val="009bdd"/>
                </a:solidFill>
                <a:latin typeface="Arial"/>
              </a:rPr>
              <a:t>Sixth Outline Level</a:t>
            </a:r>
            <a:endParaRPr b="0" lang="en-US" sz="1500" spc="-1" strike="noStrike">
              <a:solidFill>
                <a:srgbClr val="009bdd"/>
              </a:solidFill>
              <a:latin typeface="Arial"/>
            </a:endParaRPr>
          </a:p>
          <a:p>
            <a:pPr lvl="6" marL="2419200" indent="-172800">
              <a:spcBef>
                <a:spcPts val="210"/>
              </a:spcBef>
              <a:buClr>
                <a:srgbClr val="77caee"/>
              </a:buClr>
              <a:buSzPct val="45000"/>
              <a:buFont typeface="Wingdings" charset="2"/>
              <a:buChar char=""/>
            </a:pPr>
            <a:r>
              <a:rPr b="0" lang="en-US" sz="1500" spc="-1" strike="noStrike">
                <a:solidFill>
                  <a:srgbClr val="009bdd"/>
                </a:solidFill>
                <a:latin typeface="Arial"/>
              </a:rPr>
              <a:t>Seventh Outline Level</a:t>
            </a:r>
            <a:endParaRPr b="0" lang="en-US" sz="1500" spc="-1" strike="noStrike">
              <a:solidFill>
                <a:srgbClr val="009bdd"/>
              </a:solidFill>
              <a:latin typeface="Arial"/>
            </a:endParaRPr>
          </a:p>
        </p:txBody>
      </p:sp>
      <p:sp>
        <p:nvSpPr>
          <p:cNvPr id="3" name="PlaceHolder 3"/>
          <p:cNvSpPr>
            <a:spLocks noGrp="1"/>
          </p:cNvSpPr>
          <p:nvPr>
            <p:ph type="dt" idx="1"/>
          </p:nvPr>
        </p:nvSpPr>
        <p:spPr>
          <a:xfrm>
            <a:off x="360000" y="5220000"/>
            <a:ext cx="2340000" cy="360000"/>
          </a:xfrm>
          <a:prstGeom prst="rect">
            <a:avLst/>
          </a:prstGeom>
          <a:noFill/>
          <a:ln w="0">
            <a:noFill/>
          </a:ln>
        </p:spPr>
        <p:txBody>
          <a:bodyPr lIns="0" rIns="0" tIns="0" bIns="0" anchor="t">
            <a:noAutofit/>
          </a:bodyPr>
          <a:lstStyle>
            <a:lvl1pPr indent="0">
              <a:buNone/>
              <a:defRPr b="0" lang="en-US" sz="1400" spc="-1" strike="noStrike">
                <a:solidFill>
                  <a:srgbClr val="ffffff"/>
                </a:solidFill>
                <a:latin typeface="Arial"/>
              </a:defRPr>
            </a:lvl1pPr>
          </a:lstStyle>
          <a:p>
            <a:pPr indent="0">
              <a:buNone/>
            </a:pPr>
            <a:r>
              <a:rPr b="0" lang="en-US" sz="1400" spc="-1" strike="noStrike">
                <a:solidFill>
                  <a:srgbClr val="ffffff"/>
                </a:solidFill>
                <a:latin typeface="Arial"/>
              </a:rPr>
              <a:t>&lt;date/time&gt;</a:t>
            </a:r>
            <a:endParaRPr b="0" lang="en-US" sz="1400" spc="-1" strike="noStrike">
              <a:solidFill>
                <a:srgbClr val="ffffff"/>
              </a:solidFill>
              <a:latin typeface="Arial"/>
            </a:endParaRPr>
          </a:p>
        </p:txBody>
      </p:sp>
      <p:sp>
        <p:nvSpPr>
          <p:cNvPr id="4" name="PlaceHolder 4"/>
          <p:cNvSpPr>
            <a:spLocks noGrp="1"/>
          </p:cNvSpPr>
          <p:nvPr>
            <p:ph type="ftr" idx="2"/>
          </p:nvPr>
        </p:nvSpPr>
        <p:spPr>
          <a:xfrm>
            <a:off x="3420000" y="5220000"/>
            <a:ext cx="3240000" cy="360000"/>
          </a:xfrm>
          <a:prstGeom prst="rect">
            <a:avLst/>
          </a:prstGeom>
          <a:noFill/>
          <a:ln w="0">
            <a:noFill/>
          </a:ln>
        </p:spPr>
        <p:txBody>
          <a:bodyPr lIns="0" rIns="0" tIns="0" bIns="0" anchor="t">
            <a:noAutofit/>
          </a:bodyPr>
          <a:lstStyle>
            <a:lvl1pPr indent="0" algn="ctr">
              <a:buNone/>
              <a:defRPr b="0" lang="en-US" sz="1400" spc="-1" strike="noStrike">
                <a:solidFill>
                  <a:srgbClr val="ffffff"/>
                </a:solidFill>
                <a:latin typeface="Arial"/>
              </a:defRPr>
            </a:lvl1pPr>
          </a:lstStyle>
          <a:p>
            <a:pPr indent="0" algn="ctr">
              <a:buNone/>
            </a:pPr>
            <a:r>
              <a:rPr b="0" lang="en-US" sz="1400" spc="-1" strike="noStrike">
                <a:solidFill>
                  <a:srgbClr val="ffffff"/>
                </a:solidFill>
                <a:latin typeface="Arial"/>
              </a:rPr>
              <a:t>&lt;footer&gt;</a:t>
            </a:r>
            <a:endParaRPr b="0" lang="en-US" sz="1400" spc="-1" strike="noStrike">
              <a:solidFill>
                <a:srgbClr val="ffffff"/>
              </a:solidFill>
              <a:latin typeface="Arial"/>
            </a:endParaRPr>
          </a:p>
        </p:txBody>
      </p:sp>
      <p:sp>
        <p:nvSpPr>
          <p:cNvPr id="5" name="PlaceHolder 5"/>
          <p:cNvSpPr>
            <a:spLocks noGrp="1"/>
          </p:cNvSpPr>
          <p:nvPr>
            <p:ph type="sldNum" idx="3"/>
          </p:nvPr>
        </p:nvSpPr>
        <p:spPr>
          <a:xfrm>
            <a:off x="7380000" y="5220000"/>
            <a:ext cx="2340000" cy="360000"/>
          </a:xfrm>
          <a:prstGeom prst="rect">
            <a:avLst/>
          </a:prstGeom>
          <a:noFill/>
          <a:ln w="0">
            <a:noFill/>
          </a:ln>
        </p:spPr>
        <p:txBody>
          <a:bodyPr lIns="0" rIns="0" tIns="0" bIns="0" anchor="t">
            <a:noAutofit/>
          </a:bodyPr>
          <a:lstStyle>
            <a:lvl1pPr indent="0" algn="r">
              <a:buNone/>
              <a:defRPr b="0" lang="en-US" sz="1400" spc="-1" strike="noStrike">
                <a:solidFill>
                  <a:srgbClr val="ffffff"/>
                </a:solidFill>
                <a:latin typeface="Arial"/>
              </a:defRPr>
            </a:lvl1pPr>
          </a:lstStyle>
          <a:p>
            <a:pPr indent="0" algn="r">
              <a:buNone/>
            </a:pPr>
            <a:fld id="{B970F5D4-4683-4929-B1F5-67C750BB4C42}" type="slidenum">
              <a:rPr b="0" lang="en-US" sz="1400" spc="-1" strike="noStrike">
                <a:solidFill>
                  <a:srgbClr val="ffffff"/>
                </a:solidFill>
                <a:latin typeface="Arial"/>
              </a:rPr>
              <a:t>&lt;number&gt;</a:t>
            </a:fld>
            <a:endParaRPr b="0" lang="en-US"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 name=""/>
          <p:cNvSpPr/>
          <p:nvPr/>
        </p:nvSpPr>
        <p:spPr>
          <a:xfrm>
            <a:off x="0" y="0"/>
            <a:ext cx="10076760" cy="720000"/>
          </a:xfrm>
          <a:prstGeom prst="rect">
            <a:avLst/>
          </a:prstGeom>
          <a:gradFill rotWithShape="0">
            <a:gsLst>
              <a:gs pos="0">
                <a:srgbClr val="77caee"/>
              </a:gs>
              <a:gs pos="100000">
                <a:srgbClr val="009bdd"/>
              </a:gs>
            </a:gsLst>
            <a:lin ang="10800000"/>
          </a:gradFill>
          <a:ln w="18000">
            <a:noFill/>
          </a:ln>
          <a:effectLst>
            <a:outerShdw dist="10800" dir="5400000" blurRad="0" rotWithShape="0">
              <a:srgbClr val="009bdd"/>
            </a:outerShdw>
          </a:effectLst>
        </p:spPr>
        <p:style>
          <a:lnRef idx="0"/>
          <a:fillRef idx="0"/>
          <a:effectRef idx="0"/>
          <a:fontRef idx="minor"/>
        </p:style>
        <p:txBody>
          <a:bodyPr wrap="none" lIns="90000" rIns="90000" tIns="45000" bIns="45000" anchor="ctr">
            <a:noAutofit/>
          </a:bodyPr>
          <a:p>
            <a:endParaRPr b="0" lang="en-US" sz="1800" spc="-1" strike="noStrike">
              <a:solidFill>
                <a:srgbClr val="000000"/>
              </a:solidFill>
              <a:latin typeface="Arial"/>
            </a:endParaRPr>
          </a:p>
        </p:txBody>
      </p:sp>
      <p:sp>
        <p:nvSpPr>
          <p:cNvPr id="43" name=""/>
          <p:cNvSpPr/>
          <p:nvPr/>
        </p:nvSpPr>
        <p:spPr>
          <a:xfrm>
            <a:off x="3240" y="5040000"/>
            <a:ext cx="10076760" cy="631440"/>
          </a:xfrm>
          <a:prstGeom prst="rect">
            <a:avLst/>
          </a:prstGeom>
          <a:gradFill rotWithShape="0">
            <a:gsLst>
              <a:gs pos="0">
                <a:srgbClr val="77caee"/>
              </a:gs>
              <a:gs pos="100000">
                <a:srgbClr val="009bdd"/>
              </a:gs>
            </a:gsLst>
            <a:lin ang="10800000"/>
          </a:gradFill>
          <a:ln w="18000">
            <a:noFill/>
          </a:ln>
          <a:effectLst>
            <a:outerShdw dist="10800" dir="5400000" blurRad="0" rotWithShape="0">
              <a:srgbClr val="009bdd"/>
            </a:outerShdw>
          </a:effectLst>
        </p:spPr>
        <p:style>
          <a:lnRef idx="0"/>
          <a:fillRef idx="0"/>
          <a:effectRef idx="0"/>
          <a:fontRef idx="minor"/>
        </p:style>
        <p:txBody>
          <a:bodyPr wrap="none" lIns="90000" rIns="90000" tIns="45000" bIns="45000" anchor="ctr">
            <a:noAutofit/>
          </a:bodyPr>
          <a:p>
            <a:endParaRPr b="0" lang="en-US" sz="1800" spc="-1" strike="noStrike">
              <a:solidFill>
                <a:srgbClr val="000000"/>
              </a:solidFill>
              <a:latin typeface="Arial"/>
            </a:endParaRPr>
          </a:p>
        </p:txBody>
      </p:sp>
      <p:sp>
        <p:nvSpPr>
          <p:cNvPr id="44"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en-US" sz="3300" spc="-1" strike="noStrike">
                <a:solidFill>
                  <a:srgbClr val="ffffff"/>
                </a:solidFill>
                <a:latin typeface="Arial"/>
              </a:rPr>
              <a:t>Click to edit the title text format</a:t>
            </a:r>
            <a:endParaRPr b="0" lang="en-US" sz="3300" spc="-1" strike="noStrike">
              <a:solidFill>
                <a:srgbClr val="ffffff"/>
              </a:solidFill>
              <a:latin typeface="Arial"/>
            </a:endParaRPr>
          </a:p>
        </p:txBody>
      </p:sp>
      <p:sp>
        <p:nvSpPr>
          <p:cNvPr id="45" name="PlaceHolder 2"/>
          <p:cNvSpPr>
            <a:spLocks noGrp="1"/>
          </p:cNvSpPr>
          <p:nvPr>
            <p:ph type="body"/>
          </p:nvPr>
        </p:nvSpPr>
        <p:spPr>
          <a:xfrm>
            <a:off x="360000" y="1080000"/>
            <a:ext cx="9360000" cy="3600000"/>
          </a:xfrm>
          <a:prstGeom prst="rect">
            <a:avLst/>
          </a:prstGeom>
          <a:noFill/>
          <a:ln w="0">
            <a:noFill/>
          </a:ln>
        </p:spPr>
        <p:txBody>
          <a:bodyPr lIns="0" rIns="0" tIns="0" bIns="0" anchor="t">
            <a:noAutofit/>
          </a:bodyPr>
          <a:p>
            <a:pPr marL="432000" indent="-324000" algn="r" rtl="1">
              <a:spcBef>
                <a:spcPts val="1057"/>
              </a:spcBef>
              <a:buClr>
                <a:srgbClr val="77caee"/>
              </a:buClr>
              <a:buFont typeface="OpenSymbol"/>
              <a:buChar char="•"/>
            </a:pPr>
            <a:r>
              <a:rPr b="0" lang="en-US" sz="2400" spc="-1" strike="noStrike">
                <a:solidFill>
                  <a:srgbClr val="009bdd"/>
                </a:solidFill>
                <a:latin typeface="Arial"/>
              </a:rPr>
              <a:t>Click to edit the outline text format</a:t>
            </a:r>
            <a:endParaRPr b="0" lang="en-US" sz="2400" spc="-1" strike="noStrike">
              <a:solidFill>
                <a:srgbClr val="009bdd"/>
              </a:solidFill>
              <a:latin typeface="Arial"/>
            </a:endParaRPr>
          </a:p>
          <a:p>
            <a:pPr lvl="1" marL="864000" indent="-324000" algn="r" rtl="1">
              <a:spcBef>
                <a:spcPts val="850"/>
              </a:spcBef>
              <a:buClr>
                <a:srgbClr val="77caee"/>
              </a:buClr>
              <a:buSzPct val="45000"/>
              <a:buFont typeface="Wingdings" charset="2"/>
              <a:buChar char=""/>
            </a:pPr>
            <a:r>
              <a:rPr b="0" lang="en-US" sz="2100" spc="-1" strike="noStrike">
                <a:solidFill>
                  <a:srgbClr val="009bdd"/>
                </a:solidFill>
                <a:latin typeface="Arial"/>
              </a:rPr>
              <a:t>Second Outline Level</a:t>
            </a:r>
            <a:endParaRPr b="0" lang="en-US" sz="2100" spc="-1" strike="noStrike">
              <a:solidFill>
                <a:srgbClr val="009bdd"/>
              </a:solidFill>
              <a:latin typeface="Arial"/>
            </a:endParaRPr>
          </a:p>
          <a:p>
            <a:pPr lvl="2" marL="1296000" indent="-288000" algn="r" rtl="1">
              <a:spcBef>
                <a:spcPts val="635"/>
              </a:spcBef>
              <a:buClr>
                <a:srgbClr val="77caee"/>
              </a:buClr>
              <a:buSzPct val="45000"/>
              <a:buFont typeface="Wingdings" charset="2"/>
              <a:buChar char=""/>
            </a:pPr>
            <a:r>
              <a:rPr b="0" lang="en-US" sz="1800" spc="-1" strike="noStrike">
                <a:solidFill>
                  <a:srgbClr val="009bdd"/>
                </a:solidFill>
                <a:latin typeface="Arial"/>
              </a:rPr>
              <a:t>Third Outline Level</a:t>
            </a:r>
            <a:endParaRPr b="0" lang="en-US" sz="1800" spc="-1" strike="noStrike">
              <a:solidFill>
                <a:srgbClr val="009bdd"/>
              </a:solidFill>
              <a:latin typeface="Arial"/>
            </a:endParaRPr>
          </a:p>
          <a:p>
            <a:pPr lvl="3" marL="1728000" indent="-216000" algn="r" rtl="1">
              <a:spcBef>
                <a:spcPts val="422"/>
              </a:spcBef>
              <a:buClr>
                <a:srgbClr val="77caee"/>
              </a:buClr>
              <a:buSzPct val="45000"/>
              <a:buFont typeface="Wingdings" charset="2"/>
              <a:buChar char=""/>
            </a:pPr>
            <a:r>
              <a:rPr b="0" lang="en-US" sz="1500" spc="-1" strike="noStrike">
                <a:solidFill>
                  <a:srgbClr val="009bdd"/>
                </a:solidFill>
                <a:latin typeface="Arial"/>
              </a:rPr>
              <a:t>Fourth Outline Level</a:t>
            </a:r>
            <a:endParaRPr b="0" lang="en-US" sz="1500" spc="-1" strike="noStrike">
              <a:solidFill>
                <a:srgbClr val="009bdd"/>
              </a:solidFill>
              <a:latin typeface="Arial"/>
            </a:endParaRPr>
          </a:p>
          <a:p>
            <a:pPr lvl="4" marL="2160000" indent="-216000" algn="r" rtl="1">
              <a:spcBef>
                <a:spcPts val="210"/>
              </a:spcBef>
              <a:buClr>
                <a:srgbClr val="77caee"/>
              </a:buClr>
              <a:buSzPct val="45000"/>
              <a:buFont typeface="Wingdings" charset="2"/>
              <a:buChar char=""/>
            </a:pPr>
            <a:r>
              <a:rPr b="0" lang="en-US" sz="1500" spc="-1" strike="noStrike">
                <a:solidFill>
                  <a:srgbClr val="009bdd"/>
                </a:solidFill>
                <a:latin typeface="Arial"/>
              </a:rPr>
              <a:t>Fifth Outline Level</a:t>
            </a:r>
            <a:endParaRPr b="0" lang="en-US" sz="1500" spc="-1" strike="noStrike">
              <a:solidFill>
                <a:srgbClr val="009bdd"/>
              </a:solidFill>
              <a:latin typeface="Arial"/>
            </a:endParaRPr>
          </a:p>
          <a:p>
            <a:pPr lvl="5" marL="2592000" indent="-216000" algn="r" rtl="1">
              <a:spcBef>
                <a:spcPts val="210"/>
              </a:spcBef>
              <a:buClr>
                <a:srgbClr val="77caee"/>
              </a:buClr>
              <a:buSzPct val="45000"/>
              <a:buFont typeface="Wingdings" charset="2"/>
              <a:buChar char=""/>
            </a:pPr>
            <a:r>
              <a:rPr b="0" lang="en-US" sz="1500" spc="-1" strike="noStrike">
                <a:solidFill>
                  <a:srgbClr val="009bdd"/>
                </a:solidFill>
                <a:latin typeface="Arial"/>
              </a:rPr>
              <a:t>Sixth Outline Level</a:t>
            </a:r>
            <a:endParaRPr b="0" lang="en-US" sz="1500" spc="-1" strike="noStrike">
              <a:solidFill>
                <a:srgbClr val="009bdd"/>
              </a:solidFill>
              <a:latin typeface="Arial"/>
            </a:endParaRPr>
          </a:p>
          <a:p>
            <a:pPr lvl="6" marL="3024000" indent="-216000" algn="r" rtl="1">
              <a:spcBef>
                <a:spcPts val="210"/>
              </a:spcBef>
              <a:buClr>
                <a:srgbClr val="77caee"/>
              </a:buClr>
              <a:buSzPct val="45000"/>
              <a:buFont typeface="Wingdings" charset="2"/>
              <a:buChar char=""/>
            </a:pPr>
            <a:r>
              <a:rPr b="0" lang="en-US" sz="1500" spc="-1" strike="noStrike">
                <a:solidFill>
                  <a:srgbClr val="009bdd"/>
                </a:solidFill>
                <a:latin typeface="Arial"/>
              </a:rPr>
              <a:t>Seventh Outline Level</a:t>
            </a:r>
            <a:endParaRPr b="0" lang="en-US" sz="1500" spc="-1" strike="noStrike">
              <a:solidFill>
                <a:srgbClr val="009bdd"/>
              </a:solidFill>
              <a:latin typeface="Arial"/>
            </a:endParaRPr>
          </a:p>
        </p:txBody>
      </p:sp>
      <p:sp>
        <p:nvSpPr>
          <p:cNvPr id="46" name="PlaceHolder 3"/>
          <p:cNvSpPr>
            <a:spLocks noGrp="1"/>
          </p:cNvSpPr>
          <p:nvPr>
            <p:ph type="dt" idx="4"/>
          </p:nvPr>
        </p:nvSpPr>
        <p:spPr>
          <a:xfrm>
            <a:off x="360000" y="5220000"/>
            <a:ext cx="2340000" cy="360000"/>
          </a:xfrm>
          <a:prstGeom prst="rect">
            <a:avLst/>
          </a:prstGeom>
          <a:noFill/>
          <a:ln w="0">
            <a:noFill/>
          </a:ln>
        </p:spPr>
        <p:txBody>
          <a:bodyPr lIns="0" rIns="0" tIns="0" bIns="0" anchor="t">
            <a:noAutofit/>
          </a:bodyPr>
          <a:lstStyle>
            <a:lvl1pPr indent="0">
              <a:buNone/>
              <a:defRPr b="0" lang="en-US" sz="1400" spc="-1" strike="noStrike">
                <a:solidFill>
                  <a:srgbClr val="ffffff"/>
                </a:solidFill>
                <a:latin typeface="Arial"/>
              </a:defRPr>
            </a:lvl1pPr>
          </a:lstStyle>
          <a:p>
            <a:pPr indent="0">
              <a:buNone/>
            </a:pPr>
            <a:r>
              <a:rPr b="0" lang="en-US" sz="1400" spc="-1" strike="noStrike">
                <a:solidFill>
                  <a:srgbClr val="ffffff"/>
                </a:solidFill>
                <a:latin typeface="Arial"/>
              </a:rPr>
              <a:t>&lt;date/time&gt;</a:t>
            </a:r>
            <a:endParaRPr b="0" lang="en-US" sz="1400" spc="-1" strike="noStrike">
              <a:solidFill>
                <a:srgbClr val="ffffff"/>
              </a:solidFill>
              <a:latin typeface="Arial"/>
            </a:endParaRPr>
          </a:p>
        </p:txBody>
      </p:sp>
      <p:sp>
        <p:nvSpPr>
          <p:cNvPr id="47" name="PlaceHolder 4"/>
          <p:cNvSpPr>
            <a:spLocks noGrp="1"/>
          </p:cNvSpPr>
          <p:nvPr>
            <p:ph type="ftr" idx="5"/>
          </p:nvPr>
        </p:nvSpPr>
        <p:spPr>
          <a:xfrm>
            <a:off x="3420000" y="5220000"/>
            <a:ext cx="3240000" cy="360000"/>
          </a:xfrm>
          <a:prstGeom prst="rect">
            <a:avLst/>
          </a:prstGeom>
          <a:noFill/>
          <a:ln w="0">
            <a:noFill/>
          </a:ln>
        </p:spPr>
        <p:txBody>
          <a:bodyPr lIns="0" rIns="0" tIns="0" bIns="0" anchor="t">
            <a:noAutofit/>
          </a:bodyPr>
          <a:lstStyle>
            <a:lvl1pPr indent="0" algn="ctr">
              <a:buNone/>
              <a:defRPr b="0" lang="en-US" sz="1400" spc="-1" strike="noStrike">
                <a:solidFill>
                  <a:srgbClr val="ffffff"/>
                </a:solidFill>
                <a:latin typeface="Arial"/>
              </a:defRPr>
            </a:lvl1pPr>
          </a:lstStyle>
          <a:p>
            <a:pPr indent="0" algn="ctr">
              <a:buNone/>
            </a:pPr>
            <a:r>
              <a:rPr b="0" lang="en-US" sz="1400" spc="-1" strike="noStrike">
                <a:solidFill>
                  <a:srgbClr val="ffffff"/>
                </a:solidFill>
                <a:latin typeface="Arial"/>
              </a:rPr>
              <a:t>&lt;footer&gt;</a:t>
            </a:r>
            <a:endParaRPr b="0" lang="en-US" sz="1400" spc="-1" strike="noStrike">
              <a:solidFill>
                <a:srgbClr val="ffffff"/>
              </a:solidFill>
              <a:latin typeface="Arial"/>
            </a:endParaRPr>
          </a:p>
        </p:txBody>
      </p:sp>
      <p:sp>
        <p:nvSpPr>
          <p:cNvPr id="48" name="PlaceHolder 5"/>
          <p:cNvSpPr>
            <a:spLocks noGrp="1"/>
          </p:cNvSpPr>
          <p:nvPr>
            <p:ph type="sldNum" idx="6"/>
          </p:nvPr>
        </p:nvSpPr>
        <p:spPr>
          <a:xfrm>
            <a:off x="7380000" y="5220000"/>
            <a:ext cx="2340000" cy="360000"/>
          </a:xfrm>
          <a:prstGeom prst="rect">
            <a:avLst/>
          </a:prstGeom>
          <a:noFill/>
          <a:ln w="0">
            <a:noFill/>
          </a:ln>
        </p:spPr>
        <p:txBody>
          <a:bodyPr lIns="0" rIns="0" tIns="0" bIns="0" anchor="t">
            <a:noAutofit/>
          </a:bodyPr>
          <a:lstStyle>
            <a:lvl1pPr indent="0" algn="r">
              <a:buNone/>
              <a:defRPr b="0" lang="en-US" sz="1400" spc="-1" strike="noStrike">
                <a:solidFill>
                  <a:srgbClr val="ffffff"/>
                </a:solidFill>
                <a:latin typeface="Arial"/>
              </a:defRPr>
            </a:lvl1pPr>
          </a:lstStyle>
          <a:p>
            <a:pPr indent="0" algn="r">
              <a:buNone/>
            </a:pPr>
            <a:fld id="{226479C0-BC83-403F-B859-371BC6961519}" type="slidenum">
              <a:rPr b="0" lang="en-US" sz="1400" spc="-1" strike="noStrike">
                <a:solidFill>
                  <a:srgbClr val="ffffff"/>
                </a:solidFill>
                <a:latin typeface="Arial"/>
              </a:rPr>
              <a:t>&lt;number&gt;</a:t>
            </a:fld>
            <a:endParaRPr b="0" lang="en-US"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7.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5.xml"/>
</Relationships>
</file>

<file path=ppt/slides/_rels/slide18.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5.xml"/>
</Relationships>
</file>

<file path=ppt/slides/_rels/slide2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15.xml"/>
</Relationships>
</file>

<file path=ppt/slides/_rels/slide24.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15.xml"/>
</Relationships>
</file>

<file path=ppt/slides/_rels/slide2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slideLayout" Target="../slideLayouts/slideLayout15.xml"/>
</Relationships>
</file>

<file path=ppt/slides/_rels/slide26.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15.xml"/>
</Relationships>
</file>

<file path=ppt/slides/_rels/slide27.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1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0.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15.xml"/>
</Relationships>
</file>

<file path=ppt/slides/_rels/slide31.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15.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3.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5.xml"/>
</Relationships>
</file>

<file path=ppt/slides/_rels/slide34.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0" y="1620000"/>
            <a:ext cx="9000000" cy="1080000"/>
          </a:xfrm>
          <a:prstGeom prst="rect">
            <a:avLst/>
          </a:prstGeom>
          <a:noFill/>
          <a:ln w="0">
            <a:noFill/>
          </a:ln>
        </p:spPr>
        <p:txBody>
          <a:bodyPr lIns="0" rIns="0" tIns="0" bIns="0" anchor="ctr">
            <a:noAutofit/>
          </a:bodyPr>
          <a:p>
            <a:pPr indent="0" algn="ctr">
              <a:buNone/>
            </a:pPr>
            <a:r>
              <a:rPr b="0" lang="fa-IR" sz="3300" spc="-1" strike="noStrike">
                <a:solidFill>
                  <a:srgbClr val="dd4100"/>
                </a:solidFill>
                <a:latin typeface="B Lotus"/>
                <a:cs typeface="B Lotus"/>
              </a:rPr>
              <a:t>غلبه بر سیستم‌های تشخیص نفوذ در شبکه مبتنی بر هوش مصنوعی</a:t>
            </a:r>
            <a:endParaRPr b="0" lang="en-US" sz="3300" spc="-1" strike="noStrike">
              <a:solidFill>
                <a:srgbClr val="dd41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مقدمه</a:t>
            </a:r>
            <a:endParaRPr b="0" lang="en-US" sz="3300" spc="-1" strike="noStrike">
              <a:solidFill>
                <a:srgbClr val="ffffff"/>
              </a:solidFill>
              <a:latin typeface="Arial"/>
            </a:endParaRPr>
          </a:p>
        </p:txBody>
      </p:sp>
      <p:sp>
        <p:nvSpPr>
          <p:cNvPr id="87"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cs typeface="B Lotus"/>
              </a:rPr>
              <a:t>طی سالیان اخیر هر روزه تعداد بیشتری از کارها به فضای اینترنت منتقل می شوند. با افزایش هر چه بیشتر کاربران و کارایی های روی اینترنت و شبکه انگیزه حمله کنندگان به این سیستم‌ها نیز بیشتر می شود. سیستم‌های تشخیص نفوذ در شبکه برای جلوگیری از نفوذ افراد غیر مجاز در شبکه استفاده می شوند. سیستم‌های کلاسیک تشخیص نفوذ در شبکه بر پایه تشخیص امضا هستند. به بیان دیگر این سیستم‌ها تنها قادر به تشخیص تهدیدهایی هستند که قبلاً شناخته شده و ضبط شده اند. با توجه به پیشرفت‌های اخیر مدل های یادگیری ژرف در زمینه‌های مختلف از جمله تصویر توجه به این مدل ها برای حوزه شبکه نیز افزایش پیدا کرده است. یکی از چالش های اساسی برای مدل های یادگیری ژرف مثال‌های دشمن گونه هستند. ورودی هایی که با اضافه کردن مقدار کمی اختلال مدل را دچار اشتباه می کنند. در تحقیقات قبلی در این زمینه جنبه واقعی بودن حمله و سناریو در نظر گرفته نشده است. در همین راستا در این تحقیق ما سعی به پاسخ دادن به سه سؤال داشتیم. آیا با کنترل تعداد کمی از ویژگی‌ها می‌توان مثال دشمن گونه تولید کرد؟ آیا با کنترل فقط ویژگی‌هایی که به صورت واقع‌گرایانه توسط مهاجم قابل کنترل هستند. و نهایتاً آیا مدل های مولد دشمن گونه برای این کاربد کارآمد می باشند.</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5631F582-8B49-47EC-8746-F90CD241EA4E}" type="slidenum">
              <a:t>2</a:t>
            </a:fld>
          </a:p>
        </p:txBody>
      </p:sp>
      <p:sp>
        <p:nvSpPr>
          <p:cNvPr id="5" name="PlaceHolder 4"/>
          <p:cNvSpPr>
            <a:spLocks noGrp="1"/>
          </p:cNvSpPr>
          <p:nvPr>
            <p:ph type="dt" idx="4"/>
          </p:nvPr>
        </p:nvSpPr>
        <p:spPr/>
        <p:txBody>
          <a:bodyPr/>
          <a:p>
            <a:fld id="{505E8379-9405-43E4-9453-6AA68DC8DF56}" type="datetime1">
              <a:rPr lang="fa-IR"/>
              <a:t>۲۰۲۳/۸/۴</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89"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marL="432000" indent="-324000" algn="r" rtl="1">
              <a:spcBef>
                <a:spcPts val="1057"/>
              </a:spcBef>
              <a:buClr>
                <a:srgbClr val="77caee"/>
              </a:buClr>
              <a:buFont typeface="OpenSymbol"/>
              <a:buChar char="•"/>
            </a:pPr>
            <a:r>
              <a:rPr b="0" lang="fa-IR" sz="2400" spc="-1" strike="noStrike">
                <a:solidFill>
                  <a:srgbClr val="009bdd"/>
                </a:solidFill>
                <a:latin typeface="Arial"/>
              </a:rPr>
              <a:t>در سال‌های گذشته با افزایش مهاجرت کارها روی فضای ابری یا به صورت عموم شبکه اهمیت امنیت شبکه اهمیت بیشتری پیدا می‌کند.</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در حوزه های دیگر استفاده موفق و کارآمد شبکه‌های یادگیری ژرف نشان داده شده است.</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یکی از حمله های شناخته شده در حوزه شبکه به شبکه‌های یادگیری ژرف مثال‌های دشمن گونه هستند.</a:t>
            </a:r>
            <a:endParaRPr b="0" lang="en-US" sz="2400" spc="-1" strike="noStrike">
              <a:solidFill>
                <a:srgbClr val="009bdd"/>
              </a:solidFill>
              <a:latin typeface="Arial"/>
            </a:endParaRPr>
          </a:p>
        </p:txBody>
      </p:sp>
      <p:sp>
        <p:nvSpPr>
          <p:cNvPr id="4" name="PlaceHolder 3"/>
          <p:cNvSpPr>
            <a:spLocks noGrp="1"/>
          </p:cNvSpPr>
          <p:nvPr>
            <p:ph type="sldNum" idx="6"/>
          </p:nvPr>
        </p:nvSpPr>
        <p:spPr/>
        <p:txBody>
          <a:bodyPr/>
          <a:p>
            <a:fld id="{9184F161-FF32-4038-AB2E-7A90362CF350}" type="slidenum">
              <a:t>3</a:t>
            </a:fld>
          </a:p>
        </p:txBody>
      </p:sp>
      <p:sp>
        <p:nvSpPr>
          <p:cNvPr id="5" name="PlaceHolder 4"/>
          <p:cNvSpPr>
            <a:spLocks noGrp="1"/>
          </p:cNvSpPr>
          <p:nvPr>
            <p:ph type="dt" idx="4"/>
          </p:nvPr>
        </p:nvSpPr>
        <p:spPr/>
        <p:txBody>
          <a:bodyPr/>
          <a:p>
            <a:fld id="{0BADB51C-C03C-4073-8372-8A07908C763E}" type="datetime1">
              <a:rPr lang="fa-IR"/>
              <a:t>۲۰۲۳/۸/۴</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endParaRPr b="0" lang="en-US" sz="3300" spc="-1" strike="noStrike">
              <a:solidFill>
                <a:srgbClr val="ffffff"/>
              </a:solidFill>
              <a:latin typeface="Arial"/>
            </a:endParaRPr>
          </a:p>
        </p:txBody>
      </p:sp>
      <p:sp>
        <p:nvSpPr>
          <p:cNvPr id="91"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marL="432000" indent="-324000" algn="r" rtl="1">
              <a:spcBef>
                <a:spcPts val="1057"/>
              </a:spcBef>
              <a:buClr>
                <a:srgbClr val="77caee"/>
              </a:buClr>
              <a:buFont typeface="OpenSymbol"/>
              <a:buChar char="•"/>
            </a:pPr>
            <a:r>
              <a:rPr b="0" lang="fa-IR" sz="2400" spc="-1" strike="noStrike">
                <a:solidFill>
                  <a:srgbClr val="009bdd"/>
                </a:solidFill>
                <a:latin typeface="Arial"/>
              </a:rPr>
              <a:t>مثال‌های دشمن گونه ورودی های هستند که با اعمال میزان اختلال کمی در آن‌ها می‌توان مدل را دچار اشتباه کرد</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در حوزه تصویر مثال‌های دشمن گونه خود را کار آمد نشان دادند.</a:t>
            </a:r>
            <a:endParaRPr b="0" lang="en-US" sz="2400" spc="-1" strike="noStrike">
              <a:solidFill>
                <a:srgbClr val="009bdd"/>
              </a:solidFill>
              <a:latin typeface="Arial"/>
            </a:endParaRPr>
          </a:p>
          <a:p>
            <a:pPr marL="432000" indent="0" algn="r" rtl="1">
              <a:spcBef>
                <a:spcPts val="1057"/>
              </a:spcBef>
              <a:buNone/>
            </a:pPr>
            <a:endParaRPr b="0" lang="en-US" sz="2400" spc="-1" strike="noStrike">
              <a:solidFill>
                <a:srgbClr val="009bdd"/>
              </a:solidFill>
              <a:latin typeface="Arial"/>
            </a:endParaRPr>
          </a:p>
        </p:txBody>
      </p:sp>
      <p:pic>
        <p:nvPicPr>
          <p:cNvPr id="92" name="" descr=""/>
          <p:cNvPicPr/>
          <p:nvPr/>
        </p:nvPicPr>
        <p:blipFill>
          <a:blip r:embed="rId1"/>
          <a:stretch/>
        </p:blipFill>
        <p:spPr>
          <a:xfrm>
            <a:off x="1620000" y="2453040"/>
            <a:ext cx="6509160" cy="2586960"/>
          </a:xfrm>
          <a:prstGeom prst="rect">
            <a:avLst/>
          </a:prstGeom>
          <a:ln w="18000">
            <a:noFill/>
          </a:ln>
        </p:spPr>
      </p:pic>
      <p:sp>
        <p:nvSpPr>
          <p:cNvPr id="4" name="PlaceHolder 3"/>
          <p:cNvSpPr>
            <a:spLocks noGrp="1"/>
          </p:cNvSpPr>
          <p:nvPr>
            <p:ph type="sldNum" idx="6"/>
          </p:nvPr>
        </p:nvSpPr>
        <p:spPr/>
        <p:txBody>
          <a:bodyPr/>
          <a:p>
            <a:fld id="{5A16BB12-4B45-41E4-B3F1-F7AF1A09491E}" type="slidenum">
              <a:t>4</a:t>
            </a:fld>
          </a:p>
        </p:txBody>
      </p:sp>
      <p:sp>
        <p:nvSpPr>
          <p:cNvPr id="5" name="PlaceHolder 4"/>
          <p:cNvSpPr>
            <a:spLocks noGrp="1"/>
          </p:cNvSpPr>
          <p:nvPr>
            <p:ph type="dt" idx="4"/>
          </p:nvPr>
        </p:nvSpPr>
        <p:spPr/>
        <p:txBody>
          <a:bodyPr/>
          <a:p>
            <a:fld id="{2408A0E4-F3AC-4AE4-8782-DB8A018D6574}" type="datetime1">
              <a:rPr lang="fa-IR"/>
              <a:t>۲۰۲۳/۸/۴</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360000" y="174960"/>
            <a:ext cx="9360000" cy="48816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اهداف دشمن گونه</a:t>
            </a:r>
            <a:endParaRPr b="0" lang="en-US" sz="3300" spc="-1" strike="noStrike">
              <a:solidFill>
                <a:srgbClr val="ffffff"/>
              </a:solidFill>
              <a:latin typeface="Arial"/>
            </a:endParaRPr>
          </a:p>
        </p:txBody>
      </p:sp>
      <p:sp>
        <p:nvSpPr>
          <p:cNvPr id="94"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400" spc="-1" strike="noStrike">
                <a:solidFill>
                  <a:srgbClr val="009bdd"/>
                </a:solidFill>
                <a:latin typeface="Arial"/>
              </a:rPr>
              <a:t>پاپرنوت و همکاران در [</a:t>
            </a:r>
            <a:r>
              <a:rPr b="0" lang="en-US" sz="2400" spc="-1" strike="noStrike">
                <a:solidFill>
                  <a:srgbClr val="009bdd"/>
                </a:solidFill>
                <a:latin typeface="Arial"/>
              </a:rPr>
              <a:t>28</a:t>
            </a:r>
            <a:r>
              <a:rPr b="0" lang="en-US" sz="2400" spc="-1" strike="noStrike">
                <a:solidFill>
                  <a:srgbClr val="009bdd"/>
                </a:solidFill>
                <a:latin typeface="Arial"/>
              </a:rPr>
              <a:t>] اهداف دشمن گونه را این‌گونه تعریف می کنند: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۱</a:t>
            </a:r>
            <a:r>
              <a:rPr b="0" lang="en-US" sz="2400" spc="-1" strike="noStrike">
                <a:solidFill>
                  <a:srgbClr val="009bdd"/>
                </a:solidFill>
                <a:latin typeface="Arial"/>
              </a:rPr>
              <a:t>- کاهش اطمینان: کاهش اطمینان خروجی ( و به طبع آن وارد کردن شک در طبقه بندی)</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۲</a:t>
            </a:r>
            <a:r>
              <a:rPr b="0" lang="en-US" sz="2400" spc="-1" strike="noStrike">
                <a:solidFill>
                  <a:srgbClr val="009bdd"/>
                </a:solidFill>
                <a:latin typeface="Arial"/>
              </a:rPr>
              <a:t>- طبقه بندی اشتباه: تغییر طبقه بندی خروجی به هر کلاسی که با کلاس اصلی یکسان نباشد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۳</a:t>
            </a:r>
            <a:r>
              <a:rPr b="0" lang="en-US" sz="2400" spc="-1" strike="noStrike">
                <a:solidFill>
                  <a:srgbClr val="009bdd"/>
                </a:solidFill>
                <a:latin typeface="Arial"/>
              </a:rPr>
              <a:t>- طبقه بندی اشتباه هدف مند: تولید ورودی هایی که باعث می‌شوند مدل آن‌ها را به کلاس خروجی دلخواه و معینی به اشتباه طبقه بندی کند. </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۴</a:t>
            </a:r>
            <a:r>
              <a:rPr b="0" lang="en-US" sz="2400" spc="-1" strike="noStrike">
                <a:solidFill>
                  <a:srgbClr val="009bdd"/>
                </a:solidFill>
                <a:latin typeface="Arial"/>
              </a:rPr>
              <a:t>- طبقه بندی اشتباه ورودی/هدف: تغییر یک کلاس ورودی مشخص به یک کلاس هدف خروجی مشخص.</a:t>
            </a:r>
            <a:endParaRPr b="0" lang="en-US" sz="2400" spc="-1" strike="noStrike">
              <a:solidFill>
                <a:srgbClr val="009bdd"/>
              </a:solidFill>
              <a:latin typeface="Arial"/>
            </a:endParaRPr>
          </a:p>
        </p:txBody>
      </p:sp>
      <p:sp>
        <p:nvSpPr>
          <p:cNvPr id="4" name="PlaceHolder 3"/>
          <p:cNvSpPr>
            <a:spLocks noGrp="1"/>
          </p:cNvSpPr>
          <p:nvPr>
            <p:ph type="sldNum" idx="6"/>
          </p:nvPr>
        </p:nvSpPr>
        <p:spPr/>
        <p:txBody>
          <a:bodyPr/>
          <a:p>
            <a:fld id="{735F7889-C070-48F5-B57E-4BD2D301F50B}" type="slidenum">
              <a:t>5</a:t>
            </a:fld>
          </a:p>
        </p:txBody>
      </p:sp>
      <p:sp>
        <p:nvSpPr>
          <p:cNvPr id="5" name="PlaceHolder 4"/>
          <p:cNvSpPr>
            <a:spLocks noGrp="1"/>
          </p:cNvSpPr>
          <p:nvPr>
            <p:ph type="dt" idx="4"/>
          </p:nvPr>
        </p:nvSpPr>
        <p:spPr/>
        <p:txBody>
          <a:bodyPr/>
          <a:p>
            <a:fld id="{0CACF341-9D35-4D8D-8EFE-E5A5D52636D7}" type="datetime1">
              <a:rPr lang="fa-IR"/>
              <a:t>۲۰۲۳/۸/۴</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360000" y="174960"/>
            <a:ext cx="9360000" cy="48816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میزان توانایی و اطلاعات مهاجم</a:t>
            </a:r>
            <a:endParaRPr b="0" lang="en-US" sz="3300" spc="-1" strike="noStrike">
              <a:solidFill>
                <a:srgbClr val="ffffff"/>
              </a:solidFill>
              <a:latin typeface="Arial"/>
            </a:endParaRPr>
          </a:p>
        </p:txBody>
      </p:sp>
      <p:sp>
        <p:nvSpPr>
          <p:cNvPr id="96"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marL="432000" indent="-324000" algn="r" rtl="1">
              <a:spcBef>
                <a:spcPts val="1057"/>
              </a:spcBef>
              <a:buClr>
                <a:srgbClr val="77caee"/>
              </a:buClr>
              <a:buFont typeface="OpenSymbol"/>
              <a:buChar char="•"/>
            </a:pPr>
            <a:r>
              <a:rPr b="0" lang="fa-IR" sz="2400" spc="-1" strike="noStrike">
                <a:solidFill>
                  <a:srgbClr val="009bdd"/>
                </a:solidFill>
                <a:latin typeface="Arial"/>
              </a:rPr>
              <a:t>داده‌های آموزشی و معماری شبکه</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معماری شبکه</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داده‌های آموزشی</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پیش‌بینی کننده</a:t>
            </a:r>
            <a:endParaRPr b="0" lang="en-US" sz="2400" spc="-1" strike="noStrike">
              <a:solidFill>
                <a:srgbClr val="009bdd"/>
              </a:solidFill>
              <a:latin typeface="Arial"/>
            </a:endParaRPr>
          </a:p>
          <a:p>
            <a:pPr marL="432000" indent="-324000" algn="r" rtl="1">
              <a:spcBef>
                <a:spcPts val="1057"/>
              </a:spcBef>
              <a:buClr>
                <a:srgbClr val="77caee"/>
              </a:buClr>
              <a:buFont typeface="OpenSymbol"/>
              <a:buChar char="•"/>
            </a:pPr>
            <a:r>
              <a:rPr b="0" lang="fa-IR" sz="2400" spc="-1" strike="noStrike">
                <a:solidFill>
                  <a:srgbClr val="009bdd"/>
                </a:solidFill>
                <a:latin typeface="Arial"/>
              </a:rPr>
              <a:t>نمونه ها</a:t>
            </a:r>
            <a:endParaRPr b="0" lang="en-US" sz="2400" spc="-1" strike="noStrike">
              <a:solidFill>
                <a:srgbClr val="009bdd"/>
              </a:solidFill>
              <a:latin typeface="Arial"/>
            </a:endParaRPr>
          </a:p>
        </p:txBody>
      </p:sp>
      <p:sp>
        <p:nvSpPr>
          <p:cNvPr id="4" name="PlaceHolder 3"/>
          <p:cNvSpPr>
            <a:spLocks noGrp="1"/>
          </p:cNvSpPr>
          <p:nvPr>
            <p:ph type="sldNum" idx="6"/>
          </p:nvPr>
        </p:nvSpPr>
        <p:spPr/>
        <p:txBody>
          <a:bodyPr/>
          <a:p>
            <a:fld id="{1489C35B-B39F-4C07-8D3C-EE79AEC8BE98}" type="slidenum">
              <a:t>6</a:t>
            </a:fld>
          </a:p>
        </p:txBody>
      </p:sp>
      <p:sp>
        <p:nvSpPr>
          <p:cNvPr id="5" name="PlaceHolder 4"/>
          <p:cNvSpPr>
            <a:spLocks noGrp="1"/>
          </p:cNvSpPr>
          <p:nvPr>
            <p:ph type="dt" idx="4"/>
          </p:nvPr>
        </p:nvSpPr>
        <p:spPr/>
        <p:txBody>
          <a:bodyPr/>
          <a:p>
            <a:fld id="{77330780-9BEF-4A6C-A32A-FA5415CFC60C}" type="datetime1">
              <a:rPr lang="fa-IR"/>
              <a:t>۲۰۲۳/۸/۴</a:t>
            </a:fld>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مدل سازی تهدید</a:t>
            </a:r>
            <a:endParaRPr b="0" lang="en-US" sz="3300" spc="-1" strike="noStrike">
              <a:solidFill>
                <a:srgbClr val="ffffff"/>
              </a:solidFill>
              <a:latin typeface="Arial"/>
            </a:endParaRPr>
          </a:p>
        </p:txBody>
      </p:sp>
      <p:sp>
        <p:nvSpPr>
          <p:cNvPr id="98"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400" spc="-1" strike="noStrike">
                <a:solidFill>
                  <a:srgbClr val="009bdd"/>
                </a:solidFill>
                <a:latin typeface="Arial"/>
              </a:rPr>
              <a:t>یک مدل تهدید معمولاً شامل موارد زیر می باشد: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۱</a:t>
            </a:r>
            <a:r>
              <a:rPr b="0" lang="en-US" sz="2400" spc="-1" strike="noStrike">
                <a:solidFill>
                  <a:srgbClr val="009bdd"/>
                </a:solidFill>
                <a:latin typeface="Arial"/>
              </a:rPr>
              <a:t>- دارایی ها: منابع یا داده‌ها یا اجزای ارزشمند که نیازمند پاسداری می‌باشند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۲</a:t>
            </a:r>
            <a:r>
              <a:rPr b="0" lang="en-US" sz="2400" spc="-1" strike="noStrike">
                <a:solidFill>
                  <a:srgbClr val="009bdd"/>
                </a:solidFill>
                <a:latin typeface="Arial"/>
              </a:rPr>
              <a:t>- تهدید ها: ریسک و یا حمله هایی که می‌توانند از ضعف‌های موجود در سیستم یا برنامه استفاده کنند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۳</a:t>
            </a:r>
            <a:r>
              <a:rPr b="0" lang="en-US" sz="2400" spc="-1" strike="noStrike">
                <a:solidFill>
                  <a:srgbClr val="009bdd"/>
                </a:solidFill>
                <a:latin typeface="Arial"/>
              </a:rPr>
              <a:t>- ضعف ها: ضعف‌ها و یا ایرادات و اشکالاتی در سیستم که می‌توانند توسط تهدیدها مورد هدف قرار بگیرند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۴</a:t>
            </a:r>
            <a:r>
              <a:rPr b="0" lang="en-US" sz="2400" spc="-1" strike="noStrike">
                <a:solidFill>
                  <a:srgbClr val="009bdd"/>
                </a:solidFill>
                <a:latin typeface="Arial"/>
              </a:rPr>
              <a:t>- سطح مورد حمله: جایی که حمله کننده می‌تواند از آنجا به سیستم حمله کند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۵</a:t>
            </a:r>
            <a:r>
              <a:rPr b="0" lang="en-US" sz="2400" spc="-1" strike="noStrike">
                <a:solidFill>
                  <a:srgbClr val="009bdd"/>
                </a:solidFill>
                <a:latin typeface="Arial"/>
              </a:rPr>
              <a:t>- دشمنان: فرد و یا افراد یا موجوداتی که سیستم را دچار تهدید می کنند</a:t>
            </a:r>
            <a:endParaRPr b="0" lang="en-US" sz="2400" spc="-1" strike="noStrike">
              <a:solidFill>
                <a:srgbClr val="009bdd"/>
              </a:solidFill>
              <a:latin typeface="Arial"/>
            </a:endParaRPr>
          </a:p>
        </p:txBody>
      </p:sp>
      <p:sp>
        <p:nvSpPr>
          <p:cNvPr id="4" name="PlaceHolder 3"/>
          <p:cNvSpPr>
            <a:spLocks noGrp="1"/>
          </p:cNvSpPr>
          <p:nvPr>
            <p:ph type="sldNum" idx="6"/>
          </p:nvPr>
        </p:nvSpPr>
        <p:spPr/>
        <p:txBody>
          <a:bodyPr/>
          <a:p>
            <a:fld id="{BDE692F8-3F71-4B3A-979C-D4539E6638AE}" type="slidenum">
              <a:t>7</a:t>
            </a:fld>
          </a:p>
        </p:txBody>
      </p:sp>
      <p:sp>
        <p:nvSpPr>
          <p:cNvPr id="5" name="PlaceHolder 4"/>
          <p:cNvSpPr>
            <a:spLocks noGrp="1"/>
          </p:cNvSpPr>
          <p:nvPr>
            <p:ph type="dt" idx="4"/>
          </p:nvPr>
        </p:nvSpPr>
        <p:spPr/>
        <p:txBody>
          <a:bodyPr/>
          <a:p>
            <a:fld id="{47553CC5-A27B-4E22-A9CE-AE466B429D6B}" type="datetime1">
              <a:rPr lang="fa-IR"/>
              <a:t>۲۰۲۳/۸/۴</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مدل سازی تهدید</a:t>
            </a:r>
            <a:endParaRPr b="0" lang="en-US" sz="3300" spc="-1" strike="noStrike">
              <a:solidFill>
                <a:srgbClr val="ffffff"/>
              </a:solidFill>
              <a:latin typeface="Arial"/>
            </a:endParaRPr>
          </a:p>
        </p:txBody>
      </p:sp>
      <p:sp>
        <p:nvSpPr>
          <p:cNvPr id="100"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cs typeface="B Lotus"/>
              </a:rPr>
              <a:t>در کار ما، دشمن سعی می‌کند تا یک طبقه بند را مجبور کند ورودی‌ها را به صورت نادرست در یکی از طبقات متفاوت با طبقه درست آنها طبقه‌بندی کند. برای دستیابی به این هدف، ما با یک دشمن ضعیف که تنها به خروجی شبکه عصبی عمیق دسترسی دارد، مواجه هستیم. دشمن هیچ اطلاعاتی درباره انتخاب‌های ساختاری که برای طراحی شبکه عصبی ژرف شامل تعداد، نوع و اندازه لایه‌ها بوده است، ندارد و همچنین اطلاعاتی درباره داده‌های آموزشی که برای یادگیری پارامترهای شبکه عصبی عمیق استفاده شده‌اند، ندارد. اینگونه حملات به عنوان جعبه سیاه شناخته می‌شوند، جایی که دشمنان نیازی به دانستن جزئیات داخلی یک سیستم برای تهدید آن ندارند.</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7D104AF4-FE14-4ADE-ABEB-C096A4A56D97}" type="slidenum">
              <a:t>8</a:t>
            </a:fld>
          </a:p>
        </p:txBody>
      </p:sp>
      <p:sp>
        <p:nvSpPr>
          <p:cNvPr id="5" name="PlaceHolder 4"/>
          <p:cNvSpPr>
            <a:spLocks noGrp="1"/>
          </p:cNvSpPr>
          <p:nvPr>
            <p:ph type="dt" idx="4"/>
          </p:nvPr>
        </p:nvSpPr>
        <p:spPr/>
        <p:txBody>
          <a:bodyPr/>
          <a:p>
            <a:fld id="{2EAA0BD6-AF84-4A71-94E1-12F80E97DBA3}" type="datetime1">
              <a:rPr lang="fa-IR"/>
              <a:t>۲۰۲۳/۸/۴</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توانایی‌های دشمن گونه</a:t>
            </a:r>
            <a:endParaRPr b="0" lang="en-US" sz="3300" spc="-1" strike="noStrike">
              <a:solidFill>
                <a:srgbClr val="ffffff"/>
              </a:solidFill>
              <a:latin typeface="Arial"/>
            </a:endParaRPr>
          </a:p>
        </p:txBody>
      </p:sp>
      <p:sp>
        <p:nvSpPr>
          <p:cNvPr id="102"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400" spc="-1" strike="noStrike">
                <a:solidFill>
                  <a:srgbClr val="009bdd"/>
                </a:solidFill>
                <a:latin typeface="Arial"/>
                <a:cs typeface="B Lotus"/>
              </a:rPr>
              <a:t>همان‌طور که بالاتر توضیح دادیم ما تنها توانایی که برای حمله کننده فرض می‌کنیم این است که حمله کننده می‌تواند ورودی دلخواه خود را به مدل بدهد و نتیجه طبقه بندی را دریافت کند. حمله کننده به هیچ کدام از اطلاعات داخلی مدل که شامل اوزان یا تعداد لایه‌های شبکه می‌باشد دسترسی ندارد. همچنین در نظر داریم که وقتی حمله کننده ورودی دلخواه خود را به مدل می‌دهد تنها جوابی که دریافت می‌کند کلاسی می‌باشد که خروجی مدل هست و حمله کننده هیچ اطلاعاتی در مورد احتمال یک کلاس ندارد. بدیهی است که این فرق باعث واقعی بودن حمله کننده می شود. در واقعیت و شرایط واقعی انتظار داریم که حمله کننده به خروجی یک مدل که کلاسی است که ورودی زیر آن طبقه بندی می‌شود دسترسی داشته باشد و نه احتمال تعلق به این کلاس. تمییز بین صرفاً دانش از کلاس خروجی از مدل و دانستن احتمال تعلق به کلاس خروجی اطلاعات کمتری از جزئیات پیاده‌سازی مدل یادگیری ژرف در اختیار حمله کننده قرار می‌دهد و ما نیز در این تحقیق این فرض را نگه می داریم.</a:t>
            </a:r>
            <a:endParaRPr b="0" lang="en-US" sz="2400" spc="-1" strike="noStrike">
              <a:solidFill>
                <a:srgbClr val="009bdd"/>
              </a:solidFill>
              <a:latin typeface="Arial"/>
            </a:endParaRPr>
          </a:p>
        </p:txBody>
      </p:sp>
      <p:sp>
        <p:nvSpPr>
          <p:cNvPr id="4" name="PlaceHolder 3"/>
          <p:cNvSpPr>
            <a:spLocks noGrp="1"/>
          </p:cNvSpPr>
          <p:nvPr>
            <p:ph type="sldNum" idx="6"/>
          </p:nvPr>
        </p:nvSpPr>
        <p:spPr/>
        <p:txBody>
          <a:bodyPr/>
          <a:p>
            <a:fld id="{325BE4EE-55F9-4DDC-92F6-40F9EB9D1A1B}" type="slidenum">
              <a:t>9</a:t>
            </a:fld>
          </a:p>
        </p:txBody>
      </p:sp>
      <p:sp>
        <p:nvSpPr>
          <p:cNvPr id="5" name="PlaceHolder 4"/>
          <p:cNvSpPr>
            <a:spLocks noGrp="1"/>
          </p:cNvSpPr>
          <p:nvPr>
            <p:ph type="dt" idx="4"/>
          </p:nvPr>
        </p:nvSpPr>
        <p:spPr/>
        <p:txBody>
          <a:bodyPr/>
          <a:p>
            <a:fld id="{DD67B7D8-A311-4313-ADCF-9ECFFDC1DFCC}" type="datetime1">
              <a:rPr lang="fa-IR"/>
              <a:t>۲۰۲۳/۸/۴</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هدف دشمن گونه</a:t>
            </a:r>
            <a:endParaRPr b="0" lang="en-US" sz="3300" spc="-1" strike="noStrike">
              <a:solidFill>
                <a:srgbClr val="ffffff"/>
              </a:solidFill>
              <a:latin typeface="Arial"/>
            </a:endParaRPr>
          </a:p>
        </p:txBody>
      </p:sp>
      <p:sp>
        <p:nvSpPr>
          <p:cNvPr id="104"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rPr>
              <a:t>حمله کننده باید بتواند که ورودی را با کمینه اختلالات تغییر دهد به نحوی که سیستم پیشگو در طبقه بندی این ورودی دچار اشتباه شود.</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همانطور که </a:t>
            </a:r>
            <a:r>
              <a:rPr b="0" lang="en-US" sz="2000" spc="-1" strike="noStrike">
                <a:solidFill>
                  <a:srgbClr val="009bdd"/>
                </a:solidFill>
                <a:latin typeface="Arial"/>
              </a:rPr>
              <a:t>szedegy et al</a:t>
            </a:r>
            <a:r>
              <a:rPr b="0" lang="en-US" sz="2000" spc="-1" strike="noStrike">
                <a:solidFill>
                  <a:srgbClr val="009bdd"/>
                </a:solidFill>
                <a:latin typeface="Arial"/>
              </a:rPr>
              <a:t>. نشان داده‌اند می‌توانیم که با آموزش یک شبکه عصبی ژرف جایگزین که برای یادگیری از همان توزیع داده‌ای استفاده می‌کند که سیستم پیشگو یا مورد حمله استفاده می‌کند استفاده کنیم.</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این کار به دلیل وجود خاصیت جایگزینی در شبکه‌های عصبی ژرف قابل انجام است. به خاطر داریم که طبق این خاصیت مثال‌های دشمن گونه که برای مدل جایگزین مثال دشمنگونه هستند برای مدل پیشگو یا مدل اصلی هم معمولاً مثال دشمنگونه می باشند.</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0D68701B-E176-4FD0-979B-9DAEAA113A3A}" type="slidenum">
              <a:t>10</a:t>
            </a:fld>
          </a:p>
        </p:txBody>
      </p:sp>
      <p:sp>
        <p:nvSpPr>
          <p:cNvPr id="5" name="PlaceHolder 4"/>
          <p:cNvSpPr>
            <a:spLocks noGrp="1"/>
          </p:cNvSpPr>
          <p:nvPr>
            <p:ph type="dt" idx="4"/>
          </p:nvPr>
        </p:nvSpPr>
        <p:spPr/>
        <p:txBody>
          <a:bodyPr/>
          <a:p>
            <a:fld id="{A2752BAB-89C8-4F82-AB15-FA9B3017302A}" type="datetime1">
              <a:rPr lang="fa-IR"/>
              <a:t>۲۰۲۳/۸/۴</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آموزش مدل جایگزین</a:t>
            </a:r>
            <a:endParaRPr b="0" lang="en-US" sz="3300" spc="-1" strike="noStrike">
              <a:solidFill>
                <a:srgbClr val="ffffff"/>
              </a:solidFill>
              <a:latin typeface="Arial"/>
            </a:endParaRPr>
          </a:p>
        </p:txBody>
      </p:sp>
      <p:sp>
        <p:nvSpPr>
          <p:cNvPr id="106"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400" spc="-1" strike="noStrike">
                <a:solidFill>
                  <a:srgbClr val="009bdd"/>
                </a:solidFill>
                <a:latin typeface="Arial"/>
                <a:cs typeface="B Lotus"/>
              </a:rPr>
              <a:t>در [</a:t>
            </a:r>
            <a:r>
              <a:rPr b="0" lang="en-US" sz="2400" spc="-1" strike="noStrike">
                <a:solidFill>
                  <a:srgbClr val="009bdd"/>
                </a:solidFill>
                <a:latin typeface="Arial"/>
              </a:rPr>
              <a:t>27</a:t>
            </a:r>
            <a:r>
              <a:rPr b="0" lang="en-US" sz="2400" spc="-1" strike="noStrike">
                <a:solidFill>
                  <a:srgbClr val="009bdd"/>
                </a:solidFill>
                <a:latin typeface="Arial"/>
              </a:rPr>
              <a:t>] پاپرنات و همکاران یک الگوریتم برای حل مشکل آموزش یک مدل جایگزین برای حمله دشمن گون ارایه کردند. ما از این الگوریتم برای آموزش یک مدل جایگزین برای ارزیابی نتایجی که به دست می آوریم استفاده می کنیم. در اصل کاری که ما می‌کنیم این است که بخشی از داده‌های موجود در گروه داده‌های خود را از بقیه داده‌ها که به صورت معمول برای آموزش و ارزیابی استفاده می‌شوند جدا می‌کنیم و آن‌ها را به عنوان داده‌های حاصله از پرسش از مدل پیشگو در نظر می گیریم. غیر از این مورد ما جدایی از خود الگوریتم اصلی نداریم.</a:t>
            </a:r>
            <a:endParaRPr b="0" lang="en-US" sz="2400" spc="-1" strike="noStrike">
              <a:solidFill>
                <a:srgbClr val="009bdd"/>
              </a:solidFill>
              <a:latin typeface="Arial"/>
            </a:endParaRPr>
          </a:p>
        </p:txBody>
      </p:sp>
      <p:sp>
        <p:nvSpPr>
          <p:cNvPr id="4" name="PlaceHolder 3"/>
          <p:cNvSpPr>
            <a:spLocks noGrp="1"/>
          </p:cNvSpPr>
          <p:nvPr>
            <p:ph type="sldNum" idx="6"/>
          </p:nvPr>
        </p:nvSpPr>
        <p:spPr/>
        <p:txBody>
          <a:bodyPr/>
          <a:p>
            <a:fld id="{3B4A9F5B-FD89-429A-AA15-723B098E4DED}" type="slidenum">
              <a:t>11</a:t>
            </a:fld>
          </a:p>
        </p:txBody>
      </p:sp>
      <p:sp>
        <p:nvSpPr>
          <p:cNvPr id="5" name="PlaceHolder 4"/>
          <p:cNvSpPr>
            <a:spLocks noGrp="1"/>
          </p:cNvSpPr>
          <p:nvPr>
            <p:ph type="dt" idx="4"/>
          </p:nvPr>
        </p:nvSpPr>
        <p:spPr/>
        <p:txBody>
          <a:bodyPr/>
          <a:p>
            <a:fld id="{3B557A04-6CED-4B1F-9F6D-B8EB836FA49A}" type="datetime1">
              <a:rPr lang="fa-IR"/>
              <a:t>۲۰۲۳/۸/۴</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آموزش مدل جایگزین</a:t>
            </a:r>
            <a:endParaRPr b="0" lang="en-US" sz="3300" spc="-1" strike="noStrike">
              <a:solidFill>
                <a:srgbClr val="ffffff"/>
              </a:solidFill>
              <a:latin typeface="Arial"/>
            </a:endParaRPr>
          </a:p>
        </p:txBody>
      </p:sp>
      <p:sp>
        <p:nvSpPr>
          <p:cNvPr id="108"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09" name="" descr=""/>
          <p:cNvPicPr/>
          <p:nvPr/>
        </p:nvPicPr>
        <p:blipFill>
          <a:blip r:embed="rId1"/>
          <a:stretch/>
        </p:blipFill>
        <p:spPr>
          <a:xfrm>
            <a:off x="2160000" y="1440000"/>
            <a:ext cx="6114600" cy="3180960"/>
          </a:xfrm>
          <a:prstGeom prst="rect">
            <a:avLst/>
          </a:prstGeom>
          <a:ln w="18000">
            <a:noFill/>
          </a:ln>
        </p:spPr>
      </p:pic>
      <p:sp>
        <p:nvSpPr>
          <p:cNvPr id="4" name="PlaceHolder 3"/>
          <p:cNvSpPr>
            <a:spLocks noGrp="1"/>
          </p:cNvSpPr>
          <p:nvPr>
            <p:ph type="sldNum" idx="6"/>
          </p:nvPr>
        </p:nvSpPr>
        <p:spPr/>
        <p:txBody>
          <a:bodyPr/>
          <a:p>
            <a:fld id="{F153E2C1-5186-418B-873E-911C88867E5F}" type="slidenum">
              <a:t>12</a:t>
            </a:fld>
          </a:p>
        </p:txBody>
      </p:sp>
      <p:sp>
        <p:nvSpPr>
          <p:cNvPr id="5" name="PlaceHolder 4"/>
          <p:cNvSpPr>
            <a:spLocks noGrp="1"/>
          </p:cNvSpPr>
          <p:nvPr>
            <p:ph type="dt" idx="4"/>
          </p:nvPr>
        </p:nvSpPr>
        <p:spPr/>
        <p:txBody>
          <a:bodyPr/>
          <a:p>
            <a:fld id="{F1659421-3F30-439E-8ED2-5E951BC511F8}" type="datetime1">
              <a:rPr lang="fa-IR"/>
              <a:t>۲۰۲۳/۸/۴</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آموزش مدل جایگزین</a:t>
            </a:r>
            <a:endParaRPr b="0" lang="en-US" sz="3300" spc="-1" strike="noStrike">
              <a:solidFill>
                <a:srgbClr val="ffffff"/>
              </a:solidFill>
              <a:latin typeface="Arial"/>
            </a:endParaRPr>
          </a:p>
        </p:txBody>
      </p:sp>
      <p:sp>
        <p:nvSpPr>
          <p:cNvPr id="111"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rPr>
              <a:t>مجموعه اولیه (</a:t>
            </a:r>
            <a:r>
              <a:rPr b="0" lang="fa-IR" sz="2000" spc="-1" strike="noStrike">
                <a:solidFill>
                  <a:srgbClr val="009bdd"/>
                </a:solidFill>
                <a:latin typeface="Arial"/>
              </a:rPr>
              <a:t>۱</a:t>
            </a:r>
            <a:r>
              <a:rPr b="0" lang="en-US" sz="2000" spc="-1" strike="noStrike">
                <a:solidFill>
                  <a:srgbClr val="009bdd"/>
                </a:solidFill>
                <a:latin typeface="Arial"/>
              </a:rPr>
              <a:t>): مهاجم یک مجموعه بسیار کوچک  از ورودی‌ها را جمع‌آوری می‌کند که نماینده‌ای از دامنه ورودی است. به عنوان مثال، اگر پیشگو هدف </a:t>
            </a:r>
            <a:r>
              <a:rPr b="0" lang="en-US" sz="2000" spc="-1" strike="noStrike">
                <a:solidFill>
                  <a:srgbClr val="009bdd"/>
                </a:solidFill>
                <a:latin typeface="Arial"/>
              </a:rPr>
              <a:t>O</a:t>
            </a:r>
            <a:r>
              <a:rPr b="0" lang="en-US" sz="2000" spc="-1" strike="noStrike">
                <a:solidFill>
                  <a:srgbClr val="009bdd"/>
                </a:solidFill>
                <a:latin typeface="Arial"/>
              </a:rPr>
              <a:t> اعداد دستنویس را دسته‌بندی می‌کند، مهاجم </a:t>
            </a:r>
            <a:r>
              <a:rPr b="0" lang="fa-IR" sz="2000" spc="-1" strike="noStrike">
                <a:solidFill>
                  <a:srgbClr val="009bdd"/>
                </a:solidFill>
                <a:latin typeface="Arial"/>
              </a:rPr>
              <a:t>۱۰</a:t>
            </a:r>
            <a:r>
              <a:rPr b="0" lang="en-US" sz="2000" spc="-1" strike="noStrike">
                <a:solidFill>
                  <a:srgbClr val="009bdd"/>
                </a:solidFill>
                <a:latin typeface="Arial"/>
              </a:rPr>
              <a:t> تصویر از هر رقم </a:t>
            </a:r>
            <a:r>
              <a:rPr b="0" lang="fa-IR" sz="2000" spc="-1" strike="noStrike">
                <a:solidFill>
                  <a:srgbClr val="009bdd"/>
                </a:solidFill>
                <a:latin typeface="Arial"/>
              </a:rPr>
              <a:t>۰</a:t>
            </a:r>
            <a:r>
              <a:rPr b="0" lang="en-US" sz="2000" spc="-1" strike="noStrike">
                <a:solidFill>
                  <a:srgbClr val="009bdd"/>
                </a:solidFill>
                <a:latin typeface="Arial"/>
              </a:rPr>
              <a:t> تا </a:t>
            </a:r>
            <a:r>
              <a:rPr b="0" lang="fa-IR" sz="2000" spc="-1" strike="noStrike">
                <a:solidFill>
                  <a:srgbClr val="009bdd"/>
                </a:solidFill>
                <a:latin typeface="Arial"/>
              </a:rPr>
              <a:t>۹</a:t>
            </a:r>
            <a:r>
              <a:rPr b="0" lang="en-US" sz="2000" spc="-1" strike="noStrike">
                <a:solidFill>
                  <a:srgbClr val="009bdd"/>
                </a:solidFill>
                <a:latin typeface="Arial"/>
              </a:rPr>
              <a:t> را جمع‌آوری می‌کند. ما در بخش </a:t>
            </a:r>
            <a:r>
              <a:rPr b="0" lang="fa-IR" sz="2000" spc="-1" strike="noStrike">
                <a:solidFill>
                  <a:srgbClr val="009bdd"/>
                </a:solidFill>
                <a:latin typeface="Arial"/>
              </a:rPr>
              <a:t>۵</a:t>
            </a:r>
            <a:r>
              <a:rPr b="0" lang="en-US" sz="2000" spc="-1" strike="noStrike">
                <a:solidFill>
                  <a:srgbClr val="009bdd"/>
                </a:solidFill>
                <a:latin typeface="Arial"/>
              </a:rPr>
              <a:t> نشان می‌دهیم که این مجموعه نیازی ندارد که به صورت ضروری از توزیعی که پیشگو هدف از آن آموزش دیده است، به دست آید.</a:t>
            </a:r>
            <a:endParaRPr b="0" lang="en-US" sz="2000" spc="-1" strike="noStrike">
              <a:solidFill>
                <a:srgbClr val="009bdd"/>
              </a:solidFill>
              <a:latin typeface="Arial"/>
            </a:endParaRPr>
          </a:p>
          <a:p>
            <a:pPr indent="0" algn="r" rtl="1">
              <a:spcBef>
                <a:spcPts val="1057"/>
              </a:spcBef>
              <a:buNone/>
            </a:pP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انتخاب ساختار (</a:t>
            </a:r>
            <a:r>
              <a:rPr b="0" lang="fa-IR" sz="2000" spc="-1" strike="noStrike">
                <a:solidFill>
                  <a:srgbClr val="009bdd"/>
                </a:solidFill>
                <a:latin typeface="Arial"/>
              </a:rPr>
              <a:t>۲</a:t>
            </a:r>
            <a:r>
              <a:rPr b="0" lang="en-US" sz="2000" spc="-1" strike="noStrike">
                <a:solidFill>
                  <a:srgbClr val="009bdd"/>
                </a:solidFill>
                <a:latin typeface="Arial"/>
              </a:rPr>
              <a:t>): مهاجم یک ساختار را برای آموزش به عنوان جایگزین </a:t>
            </a:r>
            <a:r>
              <a:rPr b="0" lang="en-US" sz="2000" spc="-1" strike="noStrike">
                <a:solidFill>
                  <a:srgbClr val="009bdd"/>
                </a:solidFill>
                <a:latin typeface="Arial"/>
              </a:rPr>
              <a:t>F</a:t>
            </a:r>
            <a:r>
              <a:rPr b="0" lang="en-US" sz="2000" spc="-1" strike="noStrike">
                <a:solidFill>
                  <a:srgbClr val="009bdd"/>
                </a:solidFill>
                <a:latin typeface="Arial"/>
              </a:rPr>
              <a:t> انتخاب می‌کند. دوباره، این کار با استفاده از دانش سطح بالای کلی از وظیفه دسته‌بندی انجام شده توسط پیشگو (به عنوان مثال، شبکه‌های کانولوشنی برای بینایی) انجام می‌شود.</a:t>
            </a:r>
            <a:endParaRPr b="0" lang="en-US" sz="2000" spc="-1" strike="noStrike">
              <a:solidFill>
                <a:srgbClr val="009bdd"/>
              </a:solidFill>
              <a:latin typeface="Arial"/>
            </a:endParaRPr>
          </a:p>
          <a:p>
            <a:pPr indent="0" algn="r" rtl="1">
              <a:spcBef>
                <a:spcPts val="1057"/>
              </a:spcBef>
              <a:buNone/>
            </a:pP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آموزش جایگزین: مهاجم به صورت تکراری شبکه‌های عصبی جایگزین </a:t>
            </a:r>
            <a:r>
              <a:rPr b="0" lang="en-US" sz="2000" spc="-1" strike="noStrike">
                <a:solidFill>
                  <a:srgbClr val="009bdd"/>
                </a:solidFill>
                <a:latin typeface="Arial"/>
              </a:rPr>
              <a:t>Fρ</a:t>
            </a:r>
            <a:r>
              <a:rPr b="0" lang="en-US" sz="2000" spc="-1" strike="noStrike">
                <a:solidFill>
                  <a:srgbClr val="009bdd"/>
                </a:solidFill>
                <a:latin typeface="Arial"/>
              </a:rPr>
              <a:t> دقیق‌تری را آموزش می‌دهد، با تکرار مراحل زیر برای </a:t>
            </a:r>
            <a:r>
              <a:rPr b="0" lang="en-US" sz="2000" spc="-1" strike="noStrike">
                <a:solidFill>
                  <a:srgbClr val="009bdd"/>
                </a:solidFill>
                <a:latin typeface="Arial"/>
              </a:rPr>
              <a:t>ρ ∈ 0..ρmax</a:t>
            </a:r>
            <a:r>
              <a:rPr b="0" lang="en-US" sz="2000" spc="-1" strike="noStrike">
                <a:solidFill>
                  <a:srgbClr val="009bdd"/>
                </a:solidFill>
                <a:latin typeface="Arial"/>
              </a:rPr>
              <a:t>:</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639148CC-DF44-4A61-A3B6-5F0146829FC3}" type="slidenum">
              <a:t>13</a:t>
            </a:fld>
          </a:p>
        </p:txBody>
      </p:sp>
      <p:sp>
        <p:nvSpPr>
          <p:cNvPr id="5" name="PlaceHolder 4"/>
          <p:cNvSpPr>
            <a:spLocks noGrp="1"/>
          </p:cNvSpPr>
          <p:nvPr>
            <p:ph type="dt" idx="4"/>
          </p:nvPr>
        </p:nvSpPr>
        <p:spPr/>
        <p:txBody>
          <a:bodyPr/>
          <a:p>
            <a:fld id="{E7C7F4CC-F8B4-4A1B-B0E5-3066906460DE}" type="datetime1">
              <a:rPr lang="fa-IR"/>
              <a:t>۲۰۲۳/۸/۴</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آموزش مدل جایگزین</a:t>
            </a:r>
            <a:endParaRPr b="0" lang="en-US" sz="3300" spc="-1" strike="noStrike">
              <a:solidFill>
                <a:srgbClr val="ffffff"/>
              </a:solidFill>
              <a:latin typeface="Arial"/>
            </a:endParaRPr>
          </a:p>
        </p:txBody>
      </p:sp>
      <p:sp>
        <p:nvSpPr>
          <p:cNvPr id="113"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400" spc="-1" strike="noStrike">
                <a:solidFill>
                  <a:srgbClr val="009bdd"/>
                </a:solidFill>
                <a:latin typeface="Arial"/>
              </a:rPr>
              <a:t>برچسب گذاری (</a:t>
            </a:r>
            <a:r>
              <a:rPr b="0" lang="fa-IR" sz="2400" spc="-1" strike="noStrike">
                <a:solidFill>
                  <a:srgbClr val="009bdd"/>
                </a:solidFill>
                <a:latin typeface="Arial"/>
              </a:rPr>
              <a:t>۳</a:t>
            </a:r>
            <a:r>
              <a:rPr b="0" lang="en-US" sz="2400" spc="-1" strike="noStrike">
                <a:solidFill>
                  <a:srgbClr val="009bdd"/>
                </a:solidFill>
                <a:latin typeface="Arial"/>
              </a:rPr>
              <a:t>): با پرسیدن برچسب‌ها از مدل پیشگو مهاجم اعضای مجموعه اولیه را برچسب گذاری می کند.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آمورزش (</a:t>
            </a:r>
            <a:r>
              <a:rPr b="0" lang="fa-IR" sz="2400" spc="-1" strike="noStrike">
                <a:solidFill>
                  <a:srgbClr val="009bdd"/>
                </a:solidFill>
                <a:latin typeface="Arial"/>
              </a:rPr>
              <a:t>۴</a:t>
            </a:r>
            <a:r>
              <a:rPr b="0" lang="en-US" sz="2400" spc="-1" strike="noStrike">
                <a:solidFill>
                  <a:srgbClr val="009bdd"/>
                </a:solidFill>
                <a:latin typeface="Arial"/>
              </a:rPr>
              <a:t>): مهاجم معماری را که در قدم </a:t>
            </a:r>
            <a:r>
              <a:rPr b="0" lang="fa-IR" sz="2400" spc="-1" strike="noStrike">
                <a:solidFill>
                  <a:srgbClr val="009bdd"/>
                </a:solidFill>
                <a:latin typeface="Arial"/>
              </a:rPr>
              <a:t>۲</a:t>
            </a:r>
            <a:r>
              <a:rPr b="0" lang="en-US" sz="2400" spc="-1" strike="noStrike">
                <a:solidFill>
                  <a:srgbClr val="009bdd"/>
                </a:solidFill>
                <a:latin typeface="Arial"/>
              </a:rPr>
              <a:t> انتخاب کرده است با استفاده از این داده‌ها آموزش می دهد.</a:t>
            </a:r>
            <a:endParaRPr b="0" lang="en-US" sz="2400" spc="-1" strike="noStrike">
              <a:solidFill>
                <a:srgbClr val="009bdd"/>
              </a:solidFill>
              <a:latin typeface="Arial"/>
            </a:endParaRPr>
          </a:p>
          <a:p>
            <a:pPr indent="0" algn="r" rtl="1">
              <a:spcBef>
                <a:spcPts val="1057"/>
              </a:spcBef>
              <a:buNone/>
            </a:pPr>
            <a:r>
              <a:rPr b="0" lang="fa-IR" sz="2400" spc="-1" strike="noStrike">
                <a:solidFill>
                  <a:srgbClr val="009bdd"/>
                </a:solidFill>
                <a:latin typeface="Arial"/>
              </a:rPr>
              <a:t>بهبود (</a:t>
            </a:r>
            <a:r>
              <a:rPr b="0" lang="fa-IR" sz="2400" spc="-1" strike="noStrike">
                <a:solidFill>
                  <a:srgbClr val="009bdd"/>
                </a:solidFill>
                <a:latin typeface="Arial"/>
              </a:rPr>
              <a:t>۵</a:t>
            </a:r>
            <a:r>
              <a:rPr b="0" lang="en-US" sz="2400" spc="-1" strike="noStrike">
                <a:solidFill>
                  <a:srgbClr val="009bdd"/>
                </a:solidFill>
                <a:latin typeface="Arial"/>
              </a:rPr>
              <a:t>): روش بهبود را روی مجموعه‌ای که در قدم </a:t>
            </a:r>
            <a:r>
              <a:rPr b="0" lang="fa-IR" sz="2400" spc="-1" strike="noStrike">
                <a:solidFill>
                  <a:srgbClr val="009bdd"/>
                </a:solidFill>
                <a:latin typeface="Arial"/>
              </a:rPr>
              <a:t>۳</a:t>
            </a:r>
            <a:r>
              <a:rPr b="0" lang="en-US" sz="2400" spc="-1" strike="noStrike">
                <a:solidFill>
                  <a:srgbClr val="009bdd"/>
                </a:solidFill>
                <a:latin typeface="Arial"/>
              </a:rPr>
              <a:t> به دست آمده است پیاده می‌کند و به مجموعه جدید و بزرگ‌تری می رسیم. سپس می‌توانیم گام های </a:t>
            </a:r>
            <a:r>
              <a:rPr b="0" lang="fa-IR" sz="2400" spc="-1" strike="noStrike">
                <a:solidFill>
                  <a:srgbClr val="009bdd"/>
                </a:solidFill>
                <a:latin typeface="Arial"/>
              </a:rPr>
              <a:t>۳</a:t>
            </a:r>
            <a:r>
              <a:rPr b="0" lang="en-US" sz="2400" spc="-1" strike="noStrike">
                <a:solidFill>
                  <a:srgbClr val="009bdd"/>
                </a:solidFill>
                <a:latin typeface="Arial"/>
              </a:rPr>
              <a:t> تا </a:t>
            </a:r>
            <a:r>
              <a:rPr b="0" lang="fa-IR" sz="2400" spc="-1" strike="noStrike">
                <a:solidFill>
                  <a:srgbClr val="009bdd"/>
                </a:solidFill>
                <a:latin typeface="Arial"/>
              </a:rPr>
              <a:t>۵</a:t>
            </a:r>
            <a:r>
              <a:rPr b="0" lang="en-US" sz="2400" spc="-1" strike="noStrike">
                <a:solidFill>
                  <a:srgbClr val="009bdd"/>
                </a:solidFill>
                <a:latin typeface="Arial"/>
              </a:rPr>
              <a:t> را به تعداد دلخواه بار انجام دهیم.</a:t>
            </a:r>
            <a:endParaRPr b="0" lang="en-US" sz="2400" spc="-1" strike="noStrike">
              <a:solidFill>
                <a:srgbClr val="009bdd"/>
              </a:solidFill>
              <a:latin typeface="Arial"/>
            </a:endParaRPr>
          </a:p>
          <a:p>
            <a:pPr indent="0" algn="r" rtl="1">
              <a:spcBef>
                <a:spcPts val="1057"/>
              </a:spcBef>
              <a:buNone/>
            </a:pPr>
            <a:endParaRPr b="0" lang="en-US" sz="2400" spc="-1" strike="noStrike">
              <a:solidFill>
                <a:srgbClr val="009bdd"/>
              </a:solidFill>
              <a:latin typeface="Arial"/>
            </a:endParaRPr>
          </a:p>
          <a:p>
            <a:pPr indent="0" algn="r" rtl="1">
              <a:spcBef>
                <a:spcPts val="1057"/>
              </a:spcBef>
              <a:buNone/>
            </a:pPr>
            <a:endParaRPr b="0" lang="en-US" sz="2400" spc="-1" strike="noStrike">
              <a:solidFill>
                <a:srgbClr val="009bdd"/>
              </a:solidFill>
              <a:latin typeface="Arial"/>
            </a:endParaRPr>
          </a:p>
        </p:txBody>
      </p:sp>
      <p:pic>
        <p:nvPicPr>
          <p:cNvPr id="114" name="Shape30" descr="12§display§S_{\rho+1}=\{\overrightarrow{x}+\lambda.sgn(J_F[\tilde{O}(\overrightarrow{x})]):\overrightarrow{x} \in S_{\rho}\} \cup S_{\rho}§png§600§FALSE§"/>
          <p:cNvPicPr/>
          <p:nvPr/>
        </p:nvPicPr>
        <p:blipFill>
          <a:blip r:embed="rId1"/>
          <a:stretch/>
        </p:blipFill>
        <p:spPr>
          <a:xfrm>
            <a:off x="655560" y="3960000"/>
            <a:ext cx="8884440" cy="550800"/>
          </a:xfrm>
          <a:prstGeom prst="rect">
            <a:avLst/>
          </a:prstGeom>
          <a:ln w="0">
            <a:noFill/>
          </a:ln>
        </p:spPr>
      </p:pic>
      <p:sp>
        <p:nvSpPr>
          <p:cNvPr id="4" name="PlaceHolder 3"/>
          <p:cNvSpPr>
            <a:spLocks noGrp="1"/>
          </p:cNvSpPr>
          <p:nvPr>
            <p:ph type="sldNum" idx="6"/>
          </p:nvPr>
        </p:nvSpPr>
        <p:spPr/>
        <p:txBody>
          <a:bodyPr/>
          <a:p>
            <a:fld id="{6EB69FAD-A26A-492D-9063-E74C2F377207}" type="slidenum">
              <a:t>14</a:t>
            </a:fld>
          </a:p>
        </p:txBody>
      </p:sp>
      <p:sp>
        <p:nvSpPr>
          <p:cNvPr id="5" name="PlaceHolder 4"/>
          <p:cNvSpPr>
            <a:spLocks noGrp="1"/>
          </p:cNvSpPr>
          <p:nvPr>
            <p:ph type="dt" idx="4"/>
          </p:nvPr>
        </p:nvSpPr>
        <p:spPr/>
        <p:txBody>
          <a:bodyPr/>
          <a:p>
            <a:fld id="{7191434D-3073-4088-914B-DC864B306B0C}" type="datetime1">
              <a:rPr lang="fa-IR"/>
              <a:t>۲۰۲۳/۸/۴</a:t>
            </a:fld>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en-US" sz="3300" spc="-1" strike="noStrike">
                <a:solidFill>
                  <a:srgbClr val="ffffff"/>
                </a:solidFill>
                <a:latin typeface="Arial"/>
              </a:rPr>
              <a:t>UNSW-NB15</a:t>
            </a:r>
            <a:endParaRPr b="0" lang="en-US" sz="3300" spc="-1" strike="noStrike">
              <a:solidFill>
                <a:srgbClr val="ffffff"/>
              </a:solidFill>
              <a:latin typeface="Arial"/>
            </a:endParaRPr>
          </a:p>
        </p:txBody>
      </p:sp>
      <p:sp>
        <p:nvSpPr>
          <p:cNvPr id="116"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rPr>
              <a:t>ما در این تحقیق تصمیم گرفتیم که از گروه داده </a:t>
            </a:r>
            <a:r>
              <a:rPr b="0" lang="en-US" sz="2000" spc="-1" strike="noStrike">
                <a:solidFill>
                  <a:srgbClr val="009bdd"/>
                </a:solidFill>
                <a:latin typeface="Arial"/>
              </a:rPr>
              <a:t>UNSW_NB15</a:t>
            </a:r>
            <a:r>
              <a:rPr b="0" lang="en-US" sz="2000" spc="-1" strike="noStrike">
                <a:solidFill>
                  <a:srgbClr val="009bdd"/>
                </a:solidFill>
                <a:latin typeface="Arial"/>
              </a:rPr>
              <a:t> استفاده بکنیم[</a:t>
            </a:r>
            <a:r>
              <a:rPr b="0" lang="en-US" sz="2000" spc="-1" strike="noStrike">
                <a:solidFill>
                  <a:srgbClr val="009bdd"/>
                </a:solidFill>
                <a:latin typeface="Arial"/>
              </a:rPr>
              <a:t>29</a:t>
            </a:r>
            <a:r>
              <a:rPr b="0" lang="en-US" sz="2000" spc="-1" strike="noStrike">
                <a:solidFill>
                  <a:srgbClr val="009bdd"/>
                </a:solidFill>
                <a:latin typeface="Arial"/>
              </a:rPr>
              <a:t>].</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گروه داده </a:t>
            </a:r>
            <a:r>
              <a:rPr b="0" lang="en-US" sz="2000" spc="-1" strike="noStrike">
                <a:solidFill>
                  <a:srgbClr val="009bdd"/>
                </a:solidFill>
                <a:latin typeface="Arial"/>
              </a:rPr>
              <a:t>UNSW-NB15</a:t>
            </a:r>
            <a:r>
              <a:rPr b="0" lang="en-US" sz="2000" spc="-1" strike="noStrike">
                <a:solidFill>
                  <a:srgbClr val="009bdd"/>
                </a:solidFill>
                <a:latin typeface="Arial"/>
              </a:rPr>
              <a:t> شامل بسته‌های شبکه ای که از طریق ابزار </a:t>
            </a:r>
            <a:r>
              <a:rPr b="0" lang="en-US" sz="2000" spc="-1" strike="noStrike">
                <a:solidFill>
                  <a:srgbClr val="009bdd"/>
                </a:solidFill>
                <a:latin typeface="Arial"/>
              </a:rPr>
              <a:t>IXIA PerfectStorm</a:t>
            </a:r>
            <a:r>
              <a:rPr b="0" lang="en-US" sz="2000" spc="-1" strike="noStrike">
                <a:solidFill>
                  <a:srgbClr val="009bdd"/>
                </a:solidFill>
                <a:latin typeface="Arial"/>
              </a:rPr>
              <a:t> در آزمایشگاه </a:t>
            </a:r>
            <a:r>
              <a:rPr b="0" lang="en-US" sz="2000" spc="-1" strike="noStrike">
                <a:solidFill>
                  <a:srgbClr val="009bdd"/>
                </a:solidFill>
                <a:latin typeface="Arial"/>
              </a:rPr>
              <a:t>Cyber Range Lab</a:t>
            </a:r>
            <a:r>
              <a:rPr b="0" lang="en-US" sz="2000" spc="-1" strike="noStrike">
                <a:solidFill>
                  <a:srgbClr val="009bdd"/>
                </a:solidFill>
                <a:latin typeface="Arial"/>
              </a:rPr>
              <a:t> مرکز امنیت سایبری استرالیا (</a:t>
            </a:r>
            <a:r>
              <a:rPr b="0" lang="en-US" sz="2000" spc="-1" strike="noStrike">
                <a:solidFill>
                  <a:srgbClr val="009bdd"/>
                </a:solidFill>
                <a:latin typeface="Arial"/>
              </a:rPr>
              <a:t>ACCS</a:t>
            </a:r>
            <a:r>
              <a:rPr b="0" lang="en-US" sz="2000" spc="-1" strike="noStrike">
                <a:solidFill>
                  <a:srgbClr val="009bdd"/>
                </a:solidFill>
                <a:latin typeface="Arial"/>
              </a:rPr>
              <a:t>) ایجاد شده است. این مجموعه داده ترکیبی از فعالیت‌های طبیعی واقعی مدرن و رفتارهای حملات مصنوعی می باشد.</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ابزار </a:t>
            </a:r>
            <a:r>
              <a:rPr b="0" lang="en-US" sz="2000" spc="-1" strike="noStrike">
                <a:solidFill>
                  <a:srgbClr val="009bdd"/>
                </a:solidFill>
                <a:latin typeface="Arial"/>
              </a:rPr>
              <a:t>Tcpdump</a:t>
            </a:r>
            <a:r>
              <a:rPr b="0" lang="en-US" sz="2000" spc="-1" strike="noStrike">
                <a:solidFill>
                  <a:srgbClr val="009bdd"/>
                </a:solidFill>
                <a:latin typeface="Arial"/>
              </a:rPr>
              <a:t> برای ضبط </a:t>
            </a:r>
            <a:r>
              <a:rPr b="0" lang="en-US" sz="2000" spc="-1" strike="noStrike">
                <a:solidFill>
                  <a:srgbClr val="009bdd"/>
                </a:solidFill>
                <a:latin typeface="Arial"/>
              </a:rPr>
              <a:t>100</a:t>
            </a:r>
            <a:r>
              <a:rPr b="0" lang="en-US" sz="2000" spc="-1" strike="noStrike">
                <a:solidFill>
                  <a:srgbClr val="009bdd"/>
                </a:solidFill>
                <a:latin typeface="Arial"/>
              </a:rPr>
              <a:t> گیگابایت ترافیک خام (مانند فایل‌های </a:t>
            </a:r>
            <a:r>
              <a:rPr b="0" lang="en-US" sz="2000" spc="-1" strike="noStrike">
                <a:solidFill>
                  <a:srgbClr val="009bdd"/>
                </a:solidFill>
                <a:latin typeface="Arial"/>
              </a:rPr>
              <a:t>Pcap</a:t>
            </a:r>
            <a:r>
              <a:rPr b="0" lang="en-US" sz="2000" spc="-1" strike="noStrike">
                <a:solidFill>
                  <a:srgbClr val="009bdd"/>
                </a:solidFill>
                <a:latin typeface="Arial"/>
              </a:rPr>
              <a:t>) استفاده شده است. این مجموعه داده شامل نه نوع حمله است، به عنوان مثال، </a:t>
            </a:r>
            <a:r>
              <a:rPr b="0" lang="en-US" sz="2000" spc="-1" strike="noStrike">
                <a:solidFill>
                  <a:srgbClr val="009bdd"/>
                </a:solidFill>
                <a:latin typeface="Arial"/>
              </a:rPr>
              <a:t>Fuzzers</a:t>
            </a:r>
            <a:r>
              <a:rPr b="0" lang="fa-IR" sz="2000" spc="-1" strike="noStrike">
                <a:solidFill>
                  <a:srgbClr val="009bdd"/>
                </a:solidFill>
                <a:latin typeface="Arial"/>
              </a:rPr>
              <a:t>، </a:t>
            </a:r>
            <a:r>
              <a:rPr b="0" lang="en-US" sz="2000" spc="-1" strike="noStrike">
                <a:solidFill>
                  <a:srgbClr val="009bdd"/>
                </a:solidFill>
                <a:latin typeface="Arial"/>
              </a:rPr>
              <a:t>Analysis</a:t>
            </a:r>
            <a:r>
              <a:rPr b="0" lang="fa-IR" sz="2000" spc="-1" strike="noStrike">
                <a:solidFill>
                  <a:srgbClr val="009bdd"/>
                </a:solidFill>
                <a:latin typeface="Arial"/>
              </a:rPr>
              <a:t>، </a:t>
            </a:r>
            <a:r>
              <a:rPr b="0" lang="en-US" sz="2000" spc="-1" strike="noStrike">
                <a:solidFill>
                  <a:srgbClr val="009bdd"/>
                </a:solidFill>
                <a:latin typeface="Arial"/>
              </a:rPr>
              <a:t>Backdoors</a:t>
            </a:r>
            <a:r>
              <a:rPr b="0" lang="fa-IR" sz="2000" spc="-1" strike="noStrike">
                <a:solidFill>
                  <a:srgbClr val="009bdd"/>
                </a:solidFill>
                <a:latin typeface="Arial"/>
              </a:rPr>
              <a:t>، </a:t>
            </a:r>
            <a:r>
              <a:rPr b="0" lang="en-US" sz="2000" spc="-1" strike="noStrike">
                <a:solidFill>
                  <a:srgbClr val="009bdd"/>
                </a:solidFill>
                <a:latin typeface="Arial"/>
              </a:rPr>
              <a:t>DoS</a:t>
            </a:r>
            <a:r>
              <a:rPr b="0" lang="fa-IR" sz="2000" spc="-1" strike="noStrike">
                <a:solidFill>
                  <a:srgbClr val="009bdd"/>
                </a:solidFill>
                <a:latin typeface="Arial"/>
              </a:rPr>
              <a:t>، </a:t>
            </a:r>
            <a:r>
              <a:rPr b="0" lang="en-US" sz="2000" spc="-1" strike="noStrike">
                <a:solidFill>
                  <a:srgbClr val="009bdd"/>
                </a:solidFill>
                <a:latin typeface="Arial"/>
              </a:rPr>
              <a:t>Exploits</a:t>
            </a:r>
            <a:r>
              <a:rPr b="0" lang="fa-IR" sz="2000" spc="-1" strike="noStrike">
                <a:solidFill>
                  <a:srgbClr val="009bdd"/>
                </a:solidFill>
                <a:latin typeface="Arial"/>
              </a:rPr>
              <a:t>، </a:t>
            </a:r>
            <a:r>
              <a:rPr b="0" lang="en-US" sz="2000" spc="-1" strike="noStrike">
                <a:solidFill>
                  <a:srgbClr val="009bdd"/>
                </a:solidFill>
                <a:latin typeface="Arial"/>
              </a:rPr>
              <a:t>Generic</a:t>
            </a:r>
            <a:r>
              <a:rPr b="0" lang="fa-IR" sz="2000" spc="-1" strike="noStrike">
                <a:solidFill>
                  <a:srgbClr val="009bdd"/>
                </a:solidFill>
                <a:latin typeface="Arial"/>
              </a:rPr>
              <a:t>، </a:t>
            </a:r>
            <a:r>
              <a:rPr b="0" lang="en-US" sz="2000" spc="-1" strike="noStrike">
                <a:solidFill>
                  <a:srgbClr val="009bdd"/>
                </a:solidFill>
                <a:latin typeface="Arial"/>
              </a:rPr>
              <a:t>Reconnaissance</a:t>
            </a:r>
            <a:r>
              <a:rPr b="0" lang="fa-IR" sz="2000" spc="-1" strike="noStrike">
                <a:solidFill>
                  <a:srgbClr val="009bdd"/>
                </a:solidFill>
                <a:latin typeface="Arial"/>
              </a:rPr>
              <a:t>، </a:t>
            </a:r>
            <a:r>
              <a:rPr b="0" lang="en-US" sz="2000" spc="-1" strike="noStrike">
                <a:solidFill>
                  <a:srgbClr val="009bdd"/>
                </a:solidFill>
                <a:latin typeface="Arial"/>
              </a:rPr>
              <a:t>Shellcode</a:t>
            </a:r>
            <a:r>
              <a:rPr b="0" lang="en-US" sz="2000" spc="-1" strike="noStrike">
                <a:solidFill>
                  <a:srgbClr val="009bdd"/>
                </a:solidFill>
                <a:latin typeface="Arial"/>
              </a:rPr>
              <a:t> و </a:t>
            </a:r>
            <a:r>
              <a:rPr b="0" lang="en-US" sz="2000" spc="-1" strike="noStrike">
                <a:solidFill>
                  <a:srgbClr val="009bdd"/>
                </a:solidFill>
                <a:latin typeface="Arial"/>
              </a:rPr>
              <a:t>Worms</a:t>
            </a:r>
            <a:r>
              <a:rPr b="0" lang="en-US" sz="2000" spc="-1" strike="noStrike">
                <a:solidFill>
                  <a:srgbClr val="009bdd"/>
                </a:solidFill>
                <a:latin typeface="Arial"/>
              </a:rPr>
              <a:t>.برای تولید داده‌ها از ابزارهای </a:t>
            </a:r>
            <a:r>
              <a:rPr b="0" lang="en-US" sz="2000" spc="-1" strike="noStrike">
                <a:solidFill>
                  <a:srgbClr val="009bdd"/>
                </a:solidFill>
                <a:latin typeface="Arial"/>
              </a:rPr>
              <a:t>Argus</a:t>
            </a:r>
            <a:r>
              <a:rPr b="0" lang="en-US" sz="2000" spc="-1" strike="noStrike">
                <a:solidFill>
                  <a:srgbClr val="009bdd"/>
                </a:solidFill>
                <a:latin typeface="Arial"/>
              </a:rPr>
              <a:t> و </a:t>
            </a:r>
            <a:r>
              <a:rPr b="0" lang="en-US" sz="2000" spc="-1" strike="noStrike">
                <a:solidFill>
                  <a:srgbClr val="009bdd"/>
                </a:solidFill>
                <a:latin typeface="Arial"/>
              </a:rPr>
              <a:t>Bro-IDS</a:t>
            </a:r>
            <a:r>
              <a:rPr b="0" lang="en-US" sz="2000" spc="-1" strike="noStrike">
                <a:solidFill>
                  <a:srgbClr val="009bdd"/>
                </a:solidFill>
                <a:latin typeface="Arial"/>
              </a:rPr>
              <a:t> استفاده شده‌است و دوازده الگوریتم برای تولید </a:t>
            </a:r>
            <a:r>
              <a:rPr b="0" lang="en-US" sz="2000" spc="-1" strike="noStrike">
                <a:solidFill>
                  <a:srgbClr val="009bdd"/>
                </a:solidFill>
                <a:latin typeface="Arial"/>
              </a:rPr>
              <a:t>49</a:t>
            </a:r>
            <a:r>
              <a:rPr b="0" lang="en-US" sz="2000" spc="-1" strike="noStrike">
                <a:solidFill>
                  <a:srgbClr val="009bdd"/>
                </a:solidFill>
                <a:latin typeface="Arial"/>
              </a:rPr>
              <a:t> ویژگی با برچسب کلاس توسعه یافته‌اند.</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این ویژگی‌ها در فایل </a:t>
            </a:r>
            <a:r>
              <a:rPr b="0" lang="en-US" sz="2000" spc="-1" strike="noStrike">
                <a:solidFill>
                  <a:srgbClr val="009bdd"/>
                </a:solidFill>
                <a:latin typeface="Arial"/>
              </a:rPr>
              <a:t>UNSW-NB15_features.csv</a:t>
            </a:r>
            <a:r>
              <a:rPr b="0" lang="en-US" sz="2000" spc="-1" strike="noStrike">
                <a:solidFill>
                  <a:srgbClr val="009bdd"/>
                </a:solidFill>
                <a:latin typeface="Arial"/>
              </a:rPr>
              <a:t> توضیح داده شده‌اند.</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72E8F29F-69C9-48D7-A88B-6126D1E13DF2}" type="slidenum">
              <a:t>15</a:t>
            </a:fld>
          </a:p>
        </p:txBody>
      </p:sp>
      <p:sp>
        <p:nvSpPr>
          <p:cNvPr id="5" name="PlaceHolder 4"/>
          <p:cNvSpPr>
            <a:spLocks noGrp="1"/>
          </p:cNvSpPr>
          <p:nvPr>
            <p:ph type="dt" idx="4"/>
          </p:nvPr>
        </p:nvSpPr>
        <p:spPr/>
        <p:txBody>
          <a:bodyPr/>
          <a:p>
            <a:fld id="{CA5AB69D-2D8D-4E7D-8596-42A47AB8E9B2}" type="datetime1">
              <a:rPr lang="fa-IR"/>
              <a:t>۲۰۲۳/۸/۴</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و پاکسازی داده ها</a:t>
            </a:r>
            <a:endParaRPr b="0" lang="en-US" sz="3300" spc="-1" strike="noStrike">
              <a:solidFill>
                <a:srgbClr val="ffffff"/>
              </a:solidFill>
              <a:latin typeface="Arial"/>
            </a:endParaRPr>
          </a:p>
        </p:txBody>
      </p:sp>
      <p:sp>
        <p:nvSpPr>
          <p:cNvPr id="118"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rPr>
              <a:t>در گروه داده مورد استفاده </a:t>
            </a:r>
            <a:r>
              <a:rPr b="0" lang="fa-IR" sz="2000" spc="-1" strike="noStrike">
                <a:solidFill>
                  <a:srgbClr val="009bdd"/>
                </a:solidFill>
                <a:latin typeface="Arial"/>
              </a:rPr>
              <a:t>۴۹</a:t>
            </a:r>
            <a:r>
              <a:rPr b="0" lang="en-US" sz="2000" spc="-1" strike="noStrike">
                <a:solidFill>
                  <a:srgbClr val="009bdd"/>
                </a:solidFill>
                <a:latin typeface="Arial"/>
              </a:rPr>
              <a:t> ویژگی مجزا وجود دارد. این </a:t>
            </a:r>
            <a:r>
              <a:rPr b="0" lang="fa-IR" sz="2000" spc="-1" strike="noStrike">
                <a:solidFill>
                  <a:srgbClr val="009bdd"/>
                </a:solidFill>
                <a:latin typeface="Arial"/>
              </a:rPr>
              <a:t>۴۹</a:t>
            </a:r>
            <a:r>
              <a:rPr b="0" lang="en-US" sz="2000" spc="-1" strike="noStrike">
                <a:solidFill>
                  <a:srgbClr val="009bdd"/>
                </a:solidFill>
                <a:latin typeface="Arial"/>
              </a:rPr>
              <a:t> ویژگی مجزا دارای </a:t>
            </a:r>
            <a:r>
              <a:rPr b="0" lang="fa-IR" sz="2000" spc="-1" strike="noStrike">
                <a:solidFill>
                  <a:srgbClr val="009bdd"/>
                </a:solidFill>
                <a:latin typeface="Arial"/>
              </a:rPr>
              <a:t>۳</a:t>
            </a:r>
            <a:r>
              <a:rPr b="0" lang="en-US" sz="2000" spc="-1" strike="noStrike">
                <a:solidFill>
                  <a:srgbClr val="009bdd"/>
                </a:solidFill>
                <a:latin typeface="Arial"/>
              </a:rPr>
              <a:t> نوع متفاوت داده هستند: </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داده‌هایی که دارای دسته بندی هستند مانند </a:t>
            </a:r>
            <a:r>
              <a:rPr b="0" lang="en-US" sz="2000" spc="-1" strike="noStrike">
                <a:solidFill>
                  <a:srgbClr val="009bdd"/>
                </a:solidFill>
                <a:latin typeface="Arial"/>
              </a:rPr>
              <a:t>proto,state,service,attack_cat</a:t>
            </a:r>
            <a:r>
              <a:rPr b="0" lang="en-US" sz="2000" spc="-1" strike="noStrike">
                <a:solidFill>
                  <a:srgbClr val="009bdd"/>
                </a:solidFill>
                <a:latin typeface="Arial"/>
              </a:rPr>
              <a:t>.</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داده‌هایی که بولی هستند مانند </a:t>
            </a:r>
            <a:r>
              <a:rPr b="0" lang="en-US" sz="2000" spc="-1" strike="noStrike">
                <a:solidFill>
                  <a:srgbClr val="009bdd"/>
                </a:solidFill>
                <a:latin typeface="Arial"/>
              </a:rPr>
              <a:t>is_sm_ips_port , is_ftp_login</a:t>
            </a:r>
            <a:r>
              <a:rPr b="0" lang="en-US" sz="2000" spc="-1" strike="noStrike">
                <a:solidFill>
                  <a:srgbClr val="009bdd"/>
                </a:solidFill>
                <a:latin typeface="Arial"/>
              </a:rPr>
              <a:t>.</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بقیه داده‌ها عددی هستند.</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برای داده‌هایی که دارای دسته بندی هستند از </a:t>
            </a:r>
            <a:r>
              <a:rPr b="0" lang="en-US" sz="2000" spc="-1" strike="noStrike">
                <a:solidFill>
                  <a:srgbClr val="009bdd"/>
                </a:solidFill>
                <a:latin typeface="Arial"/>
              </a:rPr>
              <a:t>onehot encoding</a:t>
            </a:r>
            <a:r>
              <a:rPr b="0" lang="en-US" sz="2000" spc="-1" strike="noStrike">
                <a:solidFill>
                  <a:srgbClr val="009bdd"/>
                </a:solidFill>
                <a:latin typeface="Arial"/>
              </a:rPr>
              <a:t> استفاده می کنیم.</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از بین هر دو خاصیتی که هم بستگی بالایی دارند یکی را انتخاب می‌کنیم و دیگری را حذف می‌کنیم. در نظر داریم که حد بالا را ./</a:t>
            </a:r>
            <a:r>
              <a:rPr b="0" lang="fa-IR" sz="2000" spc="-1" strike="noStrike">
                <a:solidFill>
                  <a:srgbClr val="009bdd"/>
                </a:solidFill>
                <a:latin typeface="Arial"/>
              </a:rPr>
              <a:t>۹</a:t>
            </a:r>
            <a:r>
              <a:rPr b="0" lang="en-US" sz="2000" spc="-1" strike="noStrike">
                <a:solidFill>
                  <a:srgbClr val="009bdd"/>
                </a:solidFill>
                <a:latin typeface="Arial"/>
              </a:rPr>
              <a:t> در نظر می گیریم. داده‌ها را نرمال سازی می کنیم. تابع </a:t>
            </a:r>
            <a:r>
              <a:rPr b="0" lang="en-US" sz="2000" spc="-1" strike="noStrike">
                <a:solidFill>
                  <a:srgbClr val="009bdd"/>
                </a:solidFill>
                <a:latin typeface="Arial"/>
              </a:rPr>
              <a:t>log1p</a:t>
            </a:r>
            <a:r>
              <a:rPr b="0" lang="en-US" sz="2000" spc="-1" strike="noStrike">
                <a:solidFill>
                  <a:srgbClr val="009bdd"/>
                </a:solidFill>
                <a:latin typeface="Arial"/>
              </a:rPr>
              <a:t> را نیز برای از دست ندادن دقت برای اعداد کوچک در صورت نیاز اعمال می کنیم.</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B724398B-147D-46DB-89EC-D8158531DA16}" type="slidenum">
              <a:t>16</a:t>
            </a:fld>
          </a:p>
        </p:txBody>
      </p:sp>
      <p:sp>
        <p:nvSpPr>
          <p:cNvPr id="5" name="PlaceHolder 4"/>
          <p:cNvSpPr>
            <a:spLocks noGrp="1"/>
          </p:cNvSpPr>
          <p:nvPr>
            <p:ph type="dt" idx="4"/>
          </p:nvPr>
        </p:nvSpPr>
        <p:spPr/>
        <p:txBody>
          <a:bodyPr/>
          <a:p>
            <a:fld id="{C8ABF13E-0D6A-41D2-B2F2-BE0BE59E954A}" type="datetime1">
              <a:rPr lang="fa-IR"/>
              <a:t>۲۰۲۳/۸/۴</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و پاکسازی داده ها</a:t>
            </a:r>
            <a:endParaRPr b="0" lang="en-US" sz="3300" spc="-1" strike="noStrike">
              <a:solidFill>
                <a:srgbClr val="ffffff"/>
              </a:solidFill>
              <a:latin typeface="Arial"/>
            </a:endParaRPr>
          </a:p>
        </p:txBody>
      </p:sp>
      <p:sp>
        <p:nvSpPr>
          <p:cNvPr id="120"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21" name="" descr=""/>
          <p:cNvPicPr/>
          <p:nvPr/>
        </p:nvPicPr>
        <p:blipFill>
          <a:blip r:embed="rId1"/>
          <a:stretch/>
        </p:blipFill>
        <p:spPr>
          <a:xfrm>
            <a:off x="2683440" y="1427760"/>
            <a:ext cx="4336560" cy="3252240"/>
          </a:xfrm>
          <a:prstGeom prst="rect">
            <a:avLst/>
          </a:prstGeom>
          <a:ln w="18000">
            <a:noFill/>
          </a:ln>
        </p:spPr>
      </p:pic>
      <p:sp>
        <p:nvSpPr>
          <p:cNvPr id="4" name="PlaceHolder 3"/>
          <p:cNvSpPr>
            <a:spLocks noGrp="1"/>
          </p:cNvSpPr>
          <p:nvPr>
            <p:ph type="sldNum" idx="6"/>
          </p:nvPr>
        </p:nvSpPr>
        <p:spPr/>
        <p:txBody>
          <a:bodyPr/>
          <a:p>
            <a:fld id="{8757C5E8-60DE-42F3-BF1B-B906C88CC36C}" type="slidenum">
              <a:t>17</a:t>
            </a:fld>
          </a:p>
        </p:txBody>
      </p:sp>
      <p:sp>
        <p:nvSpPr>
          <p:cNvPr id="5" name="PlaceHolder 4"/>
          <p:cNvSpPr>
            <a:spLocks noGrp="1"/>
          </p:cNvSpPr>
          <p:nvPr>
            <p:ph type="dt" idx="4"/>
          </p:nvPr>
        </p:nvSpPr>
        <p:spPr/>
        <p:txBody>
          <a:bodyPr/>
          <a:p>
            <a:fld id="{43C3C049-EAD7-42FB-B67C-D065440F1A22}" type="datetime1">
              <a:rPr lang="fa-IR"/>
              <a:t>۲۰۲۳/۸/۴</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و پاکسازی داده ها</a:t>
            </a:r>
            <a:endParaRPr b="0" lang="en-US" sz="3300" spc="-1" strike="noStrike">
              <a:solidFill>
                <a:srgbClr val="ffffff"/>
              </a:solidFill>
              <a:latin typeface="Arial"/>
            </a:endParaRPr>
          </a:p>
        </p:txBody>
      </p:sp>
      <p:sp>
        <p:nvSpPr>
          <p:cNvPr id="123"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24" name="" descr=""/>
          <p:cNvPicPr/>
          <p:nvPr/>
        </p:nvPicPr>
        <p:blipFill>
          <a:blip r:embed="rId1"/>
          <a:stretch/>
        </p:blipFill>
        <p:spPr>
          <a:xfrm>
            <a:off x="3060000" y="975600"/>
            <a:ext cx="3884400" cy="3884400"/>
          </a:xfrm>
          <a:prstGeom prst="rect">
            <a:avLst/>
          </a:prstGeom>
          <a:ln w="18000">
            <a:noFill/>
          </a:ln>
        </p:spPr>
      </p:pic>
      <p:sp>
        <p:nvSpPr>
          <p:cNvPr id="4" name="PlaceHolder 3"/>
          <p:cNvSpPr>
            <a:spLocks noGrp="1"/>
          </p:cNvSpPr>
          <p:nvPr>
            <p:ph type="sldNum" idx="6"/>
          </p:nvPr>
        </p:nvSpPr>
        <p:spPr/>
        <p:txBody>
          <a:bodyPr/>
          <a:p>
            <a:fld id="{473FD947-CAB2-4C4D-A476-9157C2C53D5C}" type="slidenum">
              <a:t>18</a:t>
            </a:fld>
          </a:p>
        </p:txBody>
      </p:sp>
      <p:sp>
        <p:nvSpPr>
          <p:cNvPr id="5" name="PlaceHolder 4"/>
          <p:cNvSpPr>
            <a:spLocks noGrp="1"/>
          </p:cNvSpPr>
          <p:nvPr>
            <p:ph type="dt" idx="4"/>
          </p:nvPr>
        </p:nvSpPr>
        <p:spPr/>
        <p:txBody>
          <a:bodyPr/>
          <a:p>
            <a:fld id="{27967B9D-762A-4374-973B-ADB715BF7A69}" type="datetime1">
              <a:rPr lang="fa-IR"/>
              <a:t>۲۰۲۳/۸/۴</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مدل پیشگو</a:t>
            </a:r>
            <a:endParaRPr b="0" lang="en-US" sz="3300" spc="-1" strike="noStrike">
              <a:solidFill>
                <a:srgbClr val="ffffff"/>
              </a:solidFill>
              <a:latin typeface="Arial"/>
            </a:endParaRPr>
          </a:p>
        </p:txBody>
      </p:sp>
      <p:sp>
        <p:nvSpPr>
          <p:cNvPr id="126"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1200" spc="-1" strike="noStrike">
                <a:solidFill>
                  <a:srgbClr val="009bdd"/>
                </a:solidFill>
                <a:latin typeface="Arial"/>
              </a:rPr>
              <a:t>۶</a:t>
            </a:r>
            <a:r>
              <a:rPr b="0" lang="en-US" sz="1200" spc="-1" strike="noStrike">
                <a:solidFill>
                  <a:srgbClr val="009bdd"/>
                </a:solidFill>
                <a:latin typeface="Arial"/>
              </a:rPr>
              <a:t> لایه خطی کاملاً متصل به یکدیگر به اندازه های زیر می باشد: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لایه اول </a:t>
            </a:r>
            <a:r>
              <a:rPr b="0" lang="fa-IR" sz="1200" spc="-1" strike="noStrike">
                <a:solidFill>
                  <a:srgbClr val="009bdd"/>
                </a:solidFill>
                <a:latin typeface="Arial"/>
              </a:rPr>
              <a:t>۱۹۷</a:t>
            </a:r>
            <a:r>
              <a:rPr b="0" lang="en-US" sz="1200" spc="-1" strike="noStrike">
                <a:solidFill>
                  <a:srgbClr val="009bdd"/>
                </a:solidFill>
                <a:latin typeface="Arial"/>
              </a:rPr>
              <a:t> ورودی و </a:t>
            </a:r>
            <a:r>
              <a:rPr b="0" lang="fa-IR" sz="1200" spc="-1" strike="noStrike">
                <a:solidFill>
                  <a:srgbClr val="009bdd"/>
                </a:solidFill>
                <a:latin typeface="Arial"/>
              </a:rPr>
              <a:t>۶۴</a:t>
            </a:r>
            <a:r>
              <a:rPr b="0" lang="en-US" sz="1200" spc="-1" strike="noStrike">
                <a:solidFill>
                  <a:srgbClr val="009bdd"/>
                </a:solidFill>
                <a:latin typeface="Arial"/>
              </a:rPr>
              <a:t> خروجی دارد.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لایه دوم </a:t>
            </a:r>
            <a:r>
              <a:rPr b="0" lang="fa-IR" sz="1200" spc="-1" strike="noStrike">
                <a:solidFill>
                  <a:srgbClr val="009bdd"/>
                </a:solidFill>
                <a:latin typeface="Arial"/>
              </a:rPr>
              <a:t>۶۴</a:t>
            </a:r>
            <a:r>
              <a:rPr b="0" lang="en-US" sz="1200" spc="-1" strike="noStrike">
                <a:solidFill>
                  <a:srgbClr val="009bdd"/>
                </a:solidFill>
                <a:latin typeface="Arial"/>
              </a:rPr>
              <a:t> ورودی و </a:t>
            </a:r>
            <a:r>
              <a:rPr b="0" lang="fa-IR" sz="1200" spc="-1" strike="noStrike">
                <a:solidFill>
                  <a:srgbClr val="009bdd"/>
                </a:solidFill>
                <a:latin typeface="Arial"/>
              </a:rPr>
              <a:t>۱۲۸</a:t>
            </a:r>
            <a:r>
              <a:rPr b="0" lang="en-US" sz="1200" spc="-1" strike="noStrike">
                <a:solidFill>
                  <a:srgbClr val="009bdd"/>
                </a:solidFill>
                <a:latin typeface="Arial"/>
              </a:rPr>
              <a:t> خروجی دارد.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لایه سوم </a:t>
            </a:r>
            <a:r>
              <a:rPr b="0" lang="fa-IR" sz="1200" spc="-1" strike="noStrike">
                <a:solidFill>
                  <a:srgbClr val="009bdd"/>
                </a:solidFill>
                <a:latin typeface="Arial"/>
              </a:rPr>
              <a:t>۱۲۸</a:t>
            </a:r>
            <a:r>
              <a:rPr b="0" lang="en-US" sz="1200" spc="-1" strike="noStrike">
                <a:solidFill>
                  <a:srgbClr val="009bdd"/>
                </a:solidFill>
                <a:latin typeface="Arial"/>
              </a:rPr>
              <a:t> ورودی و </a:t>
            </a:r>
            <a:r>
              <a:rPr b="0" lang="fa-IR" sz="1200" spc="-1" strike="noStrike">
                <a:solidFill>
                  <a:srgbClr val="009bdd"/>
                </a:solidFill>
                <a:latin typeface="Arial"/>
              </a:rPr>
              <a:t>۵۱۲</a:t>
            </a:r>
            <a:r>
              <a:rPr b="0" lang="en-US" sz="1200" spc="-1" strike="noStrike">
                <a:solidFill>
                  <a:srgbClr val="009bdd"/>
                </a:solidFill>
                <a:latin typeface="Arial"/>
              </a:rPr>
              <a:t> خروجی دارد.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لایه چهارم </a:t>
            </a:r>
            <a:r>
              <a:rPr b="0" lang="fa-IR" sz="1200" spc="-1" strike="noStrike">
                <a:solidFill>
                  <a:srgbClr val="009bdd"/>
                </a:solidFill>
                <a:latin typeface="Arial"/>
              </a:rPr>
              <a:t>۵۱۲</a:t>
            </a:r>
            <a:r>
              <a:rPr b="0" lang="en-US" sz="1200" spc="-1" strike="noStrike">
                <a:solidFill>
                  <a:srgbClr val="009bdd"/>
                </a:solidFill>
                <a:latin typeface="Arial"/>
              </a:rPr>
              <a:t> ورودی و </a:t>
            </a:r>
            <a:r>
              <a:rPr b="0" lang="fa-IR" sz="1200" spc="-1" strike="noStrike">
                <a:solidFill>
                  <a:srgbClr val="009bdd"/>
                </a:solidFill>
                <a:latin typeface="Arial"/>
              </a:rPr>
              <a:t>۱۲۸</a:t>
            </a:r>
            <a:r>
              <a:rPr b="0" lang="en-US" sz="1200" spc="-1" strike="noStrike">
                <a:solidFill>
                  <a:srgbClr val="009bdd"/>
                </a:solidFill>
                <a:latin typeface="Arial"/>
              </a:rPr>
              <a:t> خروجی دارد.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لایه پنجم </a:t>
            </a:r>
            <a:r>
              <a:rPr b="0" lang="fa-IR" sz="1200" spc="-1" strike="noStrike">
                <a:solidFill>
                  <a:srgbClr val="009bdd"/>
                </a:solidFill>
                <a:latin typeface="Arial"/>
              </a:rPr>
              <a:t>۱۲۸</a:t>
            </a:r>
            <a:r>
              <a:rPr b="0" lang="en-US" sz="1200" spc="-1" strike="noStrike">
                <a:solidFill>
                  <a:srgbClr val="009bdd"/>
                </a:solidFill>
                <a:latin typeface="Arial"/>
              </a:rPr>
              <a:t> ورودی و </a:t>
            </a:r>
            <a:r>
              <a:rPr b="0" lang="fa-IR" sz="1200" spc="-1" strike="noStrike">
                <a:solidFill>
                  <a:srgbClr val="009bdd"/>
                </a:solidFill>
                <a:latin typeface="Arial"/>
              </a:rPr>
              <a:t>۶۴</a:t>
            </a:r>
            <a:r>
              <a:rPr b="0" lang="en-US" sz="1200" spc="-1" strike="noStrike">
                <a:solidFill>
                  <a:srgbClr val="009bdd"/>
                </a:solidFill>
                <a:latin typeface="Arial"/>
              </a:rPr>
              <a:t> خروجی دارد.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لایه ششم و آخر </a:t>
            </a:r>
            <a:r>
              <a:rPr b="0" lang="fa-IR" sz="1200" spc="-1" strike="noStrike">
                <a:solidFill>
                  <a:srgbClr val="009bdd"/>
                </a:solidFill>
                <a:latin typeface="Arial"/>
              </a:rPr>
              <a:t>۶۴</a:t>
            </a:r>
            <a:r>
              <a:rPr b="0" lang="en-US" sz="1200" spc="-1" strike="noStrike">
                <a:solidFill>
                  <a:srgbClr val="009bdd"/>
                </a:solidFill>
                <a:latin typeface="Arial"/>
              </a:rPr>
              <a:t> ورودی و یک خروجی دارد.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خروجی هر لایه پس از گذشتن از تابع </a:t>
            </a:r>
            <a:r>
              <a:rPr b="0" lang="en-US" sz="1200" spc="-1" strike="noStrike">
                <a:solidFill>
                  <a:srgbClr val="009bdd"/>
                </a:solidFill>
                <a:latin typeface="Arial"/>
              </a:rPr>
              <a:t>RELU</a:t>
            </a:r>
            <a:r>
              <a:rPr b="0" lang="en-US" sz="1200" spc="-1" strike="noStrike">
                <a:solidFill>
                  <a:srgbClr val="009bdd"/>
                </a:solidFill>
                <a:latin typeface="Arial"/>
              </a:rPr>
              <a:t> به لایه بعدی می‌رود به جز لایه آخر. خروجی از لایه آخر از تابع </a:t>
            </a:r>
            <a:r>
              <a:rPr b="0" lang="en-US" sz="1200" spc="-1" strike="noStrike">
                <a:solidFill>
                  <a:srgbClr val="009bdd"/>
                </a:solidFill>
                <a:latin typeface="Arial"/>
              </a:rPr>
              <a:t>sigmoid</a:t>
            </a:r>
            <a:r>
              <a:rPr b="0" lang="en-US" sz="1200" spc="-1" strike="noStrike">
                <a:solidFill>
                  <a:srgbClr val="009bdd"/>
                </a:solidFill>
                <a:latin typeface="Arial"/>
              </a:rPr>
              <a:t> می گذرد.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برای تابع ضرر از تابع </a:t>
            </a:r>
            <a:r>
              <a:rPr b="0" lang="en-US" sz="1200" spc="-1" strike="noStrike">
                <a:solidFill>
                  <a:srgbClr val="009bdd"/>
                </a:solidFill>
                <a:latin typeface="Arial"/>
              </a:rPr>
              <a:t>binary cross entropy</a:t>
            </a:r>
            <a:r>
              <a:rPr b="0" lang="en-US" sz="1200" spc="-1" strike="noStrike">
                <a:solidFill>
                  <a:srgbClr val="009bdd"/>
                </a:solidFill>
                <a:latin typeface="Arial"/>
              </a:rPr>
              <a:t> استفاده شد و برای بهینه ساز نیز از تابع </a:t>
            </a:r>
            <a:r>
              <a:rPr b="0" lang="en-US" sz="1200" spc="-1" strike="noStrike">
                <a:solidFill>
                  <a:srgbClr val="009bdd"/>
                </a:solidFill>
                <a:latin typeface="Arial"/>
              </a:rPr>
              <a:t>Adam</a:t>
            </a:r>
            <a:r>
              <a:rPr b="0" lang="en-US" sz="1200" spc="-1" strike="noStrike">
                <a:solidFill>
                  <a:srgbClr val="009bdd"/>
                </a:solidFill>
                <a:latin typeface="Arial"/>
              </a:rPr>
              <a:t> استفاده شد. نرخ یادگیری را روی </a:t>
            </a:r>
            <a:r>
              <a:rPr b="0" lang="fa-IR" sz="1200" spc="-1" strike="noStrike">
                <a:solidFill>
                  <a:srgbClr val="009bdd"/>
                </a:solidFill>
                <a:latin typeface="Arial"/>
              </a:rPr>
              <a:t>۰/۰۰۱</a:t>
            </a:r>
            <a:r>
              <a:rPr b="0" lang="en-US" sz="1200" spc="-1" strike="noStrike">
                <a:solidFill>
                  <a:srgbClr val="009bdd"/>
                </a:solidFill>
                <a:latin typeface="Arial"/>
              </a:rPr>
              <a:t> تنظیم کردیم. مشاهده شد که برای نرخ یادگیری‌های بزرگ‌تر مدل خیلی زود دچار مشکل می‌شود و یادگیری صورت نمی گیرد.</a:t>
            </a:r>
            <a:endParaRPr b="0" lang="en-US" sz="1200" spc="-1" strike="noStrike">
              <a:solidFill>
                <a:srgbClr val="009bdd"/>
              </a:solidFill>
              <a:latin typeface="Arial"/>
            </a:endParaRPr>
          </a:p>
          <a:p>
            <a:pPr indent="0" algn="r" rtl="1">
              <a:spcBef>
                <a:spcPts val="1057"/>
              </a:spcBef>
              <a:buNone/>
            </a:pPr>
            <a:r>
              <a:rPr b="0" lang="fa-IR" sz="1200" spc="-1" strike="noStrike">
                <a:solidFill>
                  <a:srgbClr val="009bdd"/>
                </a:solidFill>
                <a:latin typeface="Arial"/>
              </a:rPr>
              <a:t>برای یادگیری بهتر مدل داده‌های آموزش را به صورت نصف و نصف از یک کلاس مربوطه از گروه داده اصلی جدا کرده و به مدل برای آموزش دادیم.</a:t>
            </a:r>
            <a:endParaRPr b="0" lang="en-US" sz="1200" spc="-1" strike="noStrike">
              <a:solidFill>
                <a:srgbClr val="009bdd"/>
              </a:solidFill>
              <a:latin typeface="Arial"/>
            </a:endParaRPr>
          </a:p>
        </p:txBody>
      </p:sp>
      <p:sp>
        <p:nvSpPr>
          <p:cNvPr id="4" name="PlaceHolder 3"/>
          <p:cNvSpPr>
            <a:spLocks noGrp="1"/>
          </p:cNvSpPr>
          <p:nvPr>
            <p:ph type="sldNum" idx="6"/>
          </p:nvPr>
        </p:nvSpPr>
        <p:spPr/>
        <p:txBody>
          <a:bodyPr/>
          <a:p>
            <a:fld id="{C6331711-7DD2-497F-80EA-F26868671FC1}" type="slidenum">
              <a:t>19</a:t>
            </a:fld>
          </a:p>
        </p:txBody>
      </p:sp>
      <p:sp>
        <p:nvSpPr>
          <p:cNvPr id="5" name="PlaceHolder 4"/>
          <p:cNvSpPr>
            <a:spLocks noGrp="1"/>
          </p:cNvSpPr>
          <p:nvPr>
            <p:ph type="dt" idx="4"/>
          </p:nvPr>
        </p:nvSpPr>
        <p:spPr/>
        <p:txBody>
          <a:bodyPr/>
          <a:p>
            <a:fld id="{04CA379C-C269-4ECF-817E-985B1F38FDDF}" type="datetime1">
              <a:rPr lang="fa-IR"/>
              <a:t>۲۰۲۳/۸/۴</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مدل پیشگو</a:t>
            </a:r>
            <a:endParaRPr b="0" lang="en-US" sz="3300" spc="-1" strike="noStrike">
              <a:solidFill>
                <a:srgbClr val="ffffff"/>
              </a:solidFill>
              <a:latin typeface="Arial"/>
            </a:endParaRPr>
          </a:p>
        </p:txBody>
      </p:sp>
      <p:sp>
        <p:nvSpPr>
          <p:cNvPr id="128"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sp>
        <p:nvSpPr>
          <p:cNvPr id="129" name="Text Frame 1"/>
          <p:cNvSpPr txBox="1"/>
          <p:nvPr/>
        </p:nvSpPr>
        <p:spPr>
          <a:xfrm>
            <a:off x="1800000" y="1038600"/>
            <a:ext cx="6035400" cy="3281400"/>
          </a:xfrm>
          <a:prstGeom prst="rect">
            <a:avLst/>
          </a:prstGeom>
          <a:noFill/>
          <a:ln w="18000">
            <a:noFill/>
          </a:ln>
        </p:spPr>
        <p:txBody>
          <a:bodyPr lIns="90000" rIns="90000" tIns="45000" bIns="45000" anchor="t">
            <a:noAutofit/>
          </a:bodyPr>
          <a:p>
            <a:r>
              <a:rPr b="0" lang="en-US" sz="1200" spc="-1" strike="noStrike">
                <a:solidFill>
                  <a:srgbClr val="ffffff"/>
                </a:solidFill>
                <a:latin typeface="Arial"/>
              </a:rPr>
              <a:t>class Oracle(nn.Module):</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def __init__(self, input_size):</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super(Oracle, self).__init__()</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self.fc1 = nn.Linear(input_size, 64)</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self.fc2 = nn.Linear(64, 128)</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self.fc3 = nn.Linear(128, 512)</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self.fc4 = nn.Linear(512, 128)</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self.fc5 = nn.Linear(128, 64)</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self.fc6 = nn.Linear(64, 1)</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self.relu = nn.ReLU()</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self.sigmoid = nn.Sigmoid()</a:t>
            </a:r>
            <a:endParaRPr b="0" lang="en-US" sz="1200" spc="-1" strike="noStrike">
              <a:solidFill>
                <a:srgbClr val="ffffff"/>
              </a:solidFill>
              <a:latin typeface="Arial"/>
            </a:endParaRPr>
          </a:p>
          <a:p>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def forward(self, 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self.relu(self.fc1(x))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self.relu(self.fc2(x))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self.relu(self.fc3(x))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self.relu(self.fc4(x))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self.relu(self.fc5(x))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self.fc6(x)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x = self.sigmoid(x)</a:t>
            </a:r>
            <a:endParaRPr b="0" lang="en-US" sz="1200" spc="-1" strike="noStrike">
              <a:solidFill>
                <a:srgbClr val="ffffff"/>
              </a:solidFill>
              <a:latin typeface="Arial"/>
            </a:endParaRPr>
          </a:p>
          <a:p>
            <a:r>
              <a:rPr b="0" lang="en-US" sz="1200" spc="-1" strike="noStrike">
                <a:solidFill>
                  <a:srgbClr val="ffffff"/>
                </a:solidFill>
                <a:latin typeface="Arial"/>
              </a:rPr>
              <a:t>        </a:t>
            </a:r>
            <a:r>
              <a:rPr b="0" lang="en-US" sz="1200" spc="-1" strike="noStrike">
                <a:solidFill>
                  <a:srgbClr val="ffffff"/>
                </a:solidFill>
                <a:latin typeface="Arial"/>
              </a:rPr>
              <a:t>return x</a:t>
            </a:r>
            <a:endParaRPr b="0" lang="en-US" sz="1200" spc="-1" strike="noStrike">
              <a:solidFill>
                <a:srgbClr val="ffffff"/>
              </a:solidFill>
              <a:latin typeface="Arial"/>
            </a:endParaRPr>
          </a:p>
        </p:txBody>
      </p:sp>
      <p:sp>
        <p:nvSpPr>
          <p:cNvPr id="4" name="PlaceHolder 3"/>
          <p:cNvSpPr>
            <a:spLocks noGrp="1"/>
          </p:cNvSpPr>
          <p:nvPr>
            <p:ph type="sldNum" idx="6"/>
          </p:nvPr>
        </p:nvSpPr>
        <p:spPr/>
        <p:txBody>
          <a:bodyPr/>
          <a:p>
            <a:fld id="{2A6C10C3-BF35-4824-8AA9-ABDAE2C00C5C}" type="slidenum">
              <a:t>20</a:t>
            </a:fld>
          </a:p>
        </p:txBody>
      </p:sp>
      <p:sp>
        <p:nvSpPr>
          <p:cNvPr id="5" name="PlaceHolder 4"/>
          <p:cNvSpPr>
            <a:spLocks noGrp="1"/>
          </p:cNvSpPr>
          <p:nvPr>
            <p:ph type="dt" idx="4"/>
          </p:nvPr>
        </p:nvSpPr>
        <p:spPr/>
        <p:txBody>
          <a:bodyPr/>
          <a:p>
            <a:fld id="{3F055CB6-71F9-4ADB-A672-920D10924C60}" type="datetime1">
              <a:rPr lang="fa-IR"/>
              <a:t>۲۰۲۳/۸/۴</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31"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cs typeface="B Lotus"/>
              </a:rPr>
              <a:t>همان‌طور که در فصل قبل توضیح دادیم سعی در تولید مثال‌های دشمن گونه کردیم. برای حالت اول فرض کردیم ما تنها می‌توانیم ویژگی‌هایی را تغییر بدهیم که در کنترل مهاجم هستند. هم چنین برای تولید مثال دشمن گونه تنها از ایجاد اختلال در </a:t>
            </a:r>
            <a:r>
              <a:rPr b="0" lang="fa-IR" sz="2000" spc="-1" strike="noStrike">
                <a:solidFill>
                  <a:srgbClr val="009bdd"/>
                </a:solidFill>
                <a:latin typeface="Arial"/>
                <a:cs typeface="B Lotus"/>
              </a:rPr>
              <a:t>۲</a:t>
            </a:r>
            <a:r>
              <a:rPr b="0" lang="en-US" sz="2000" spc="-1" strike="noStrike">
                <a:solidFill>
                  <a:srgbClr val="009bdd"/>
                </a:solidFill>
                <a:latin typeface="Arial"/>
              </a:rPr>
              <a:t> تا از این ویژگی‌ها استفاده کردیم. برای مدل جایگزین نیز در </a:t>
            </a:r>
            <a:r>
              <a:rPr b="0" lang="fa-IR" sz="2000" spc="-1" strike="noStrike">
                <a:solidFill>
                  <a:srgbClr val="009bdd"/>
                </a:solidFill>
                <a:latin typeface="Arial"/>
                <a:cs typeface="B Lotus"/>
              </a:rPr>
              <a:t>۳</a:t>
            </a:r>
            <a:r>
              <a:rPr b="0" lang="en-US" sz="2000" spc="-1" strike="noStrike">
                <a:solidFill>
                  <a:srgbClr val="009bdd"/>
                </a:solidFill>
                <a:latin typeface="Arial"/>
              </a:rPr>
              <a:t> مدل در نظر گرفتیم. در نظر داریم که این فقط مدل </a:t>
            </a:r>
            <a:r>
              <a:rPr b="0" lang="en-US" sz="2000" spc="-1" strike="noStrike">
                <a:solidFill>
                  <a:srgbClr val="009bdd"/>
                </a:solidFill>
                <a:latin typeface="Arial"/>
              </a:rPr>
              <a:t>MLP</a:t>
            </a:r>
            <a:r>
              <a:rPr b="0" lang="en-US" sz="2000" spc="-1" strike="noStrike">
                <a:solidFill>
                  <a:srgbClr val="009bdd"/>
                </a:solidFill>
                <a:latin typeface="Arial"/>
              </a:rPr>
              <a:t> معماری مانند مدل پیشگو دارد. </a:t>
            </a:r>
            <a:r>
              <a:rPr b="0" lang="fa-IR" sz="2000" spc="-1" strike="noStrike">
                <a:solidFill>
                  <a:srgbClr val="009bdd"/>
                </a:solidFill>
                <a:latin typeface="Arial"/>
                <a:cs typeface="B Lotus"/>
              </a:rPr>
              <a:t>۲</a:t>
            </a:r>
            <a:r>
              <a:rPr b="0" lang="en-US" sz="2000" spc="-1" strike="noStrike">
                <a:solidFill>
                  <a:srgbClr val="009bdd"/>
                </a:solidFill>
                <a:latin typeface="Arial"/>
              </a:rPr>
              <a:t> مدل دیگر معماری مشابه معماری مدل پیشگو ندارند. دو مدل دیگر دارای معماری </a:t>
            </a:r>
            <a:r>
              <a:rPr b="0" lang="en-US" sz="2000" spc="-1" strike="noStrike">
                <a:solidFill>
                  <a:srgbClr val="009bdd"/>
                </a:solidFill>
                <a:latin typeface="Arial"/>
              </a:rPr>
              <a:t>RNN</a:t>
            </a:r>
            <a:r>
              <a:rPr b="0" lang="en-US" sz="2000" spc="-1" strike="noStrike">
                <a:solidFill>
                  <a:srgbClr val="009bdd"/>
                </a:solidFill>
                <a:latin typeface="Arial"/>
              </a:rPr>
              <a:t> و </a:t>
            </a:r>
            <a:r>
              <a:rPr b="0" lang="en-US" sz="2000" spc="-1" strike="noStrike">
                <a:solidFill>
                  <a:srgbClr val="009bdd"/>
                </a:solidFill>
                <a:latin typeface="Arial"/>
              </a:rPr>
              <a:t>CNN</a:t>
            </a:r>
            <a:r>
              <a:rPr b="0" lang="en-US" sz="2000" spc="-1" strike="noStrike">
                <a:solidFill>
                  <a:srgbClr val="009bdd"/>
                </a:solidFill>
                <a:latin typeface="Arial"/>
              </a:rPr>
              <a:t> می باشند. در پیوست معماری این مدل ها آورده شده اند.</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3B6BEA83-A84F-432A-9A58-DC8F1E7625DE}" type="slidenum">
              <a:t>21</a:t>
            </a:fld>
          </a:p>
        </p:txBody>
      </p:sp>
      <p:sp>
        <p:nvSpPr>
          <p:cNvPr id="5" name="PlaceHolder 4"/>
          <p:cNvSpPr>
            <a:spLocks noGrp="1"/>
          </p:cNvSpPr>
          <p:nvPr>
            <p:ph type="dt" idx="4"/>
          </p:nvPr>
        </p:nvSpPr>
        <p:spPr/>
        <p:txBody>
          <a:bodyPr/>
          <a:p>
            <a:fld id="{7C82264F-A501-463A-A6AA-89A87503F148}" type="datetime1">
              <a:rPr lang="fa-IR"/>
              <a:t>۲۰۲۳/۸/۴</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33"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34" name="" descr=""/>
          <p:cNvPicPr/>
          <p:nvPr/>
        </p:nvPicPr>
        <p:blipFill>
          <a:blip r:embed="rId1"/>
          <a:stretch/>
        </p:blipFill>
        <p:spPr>
          <a:xfrm>
            <a:off x="360000" y="1170000"/>
            <a:ext cx="4680000" cy="3510000"/>
          </a:xfrm>
          <a:prstGeom prst="rect">
            <a:avLst/>
          </a:prstGeom>
          <a:ln w="18000">
            <a:noFill/>
          </a:ln>
        </p:spPr>
      </p:pic>
      <p:pic>
        <p:nvPicPr>
          <p:cNvPr id="135" name="" descr=""/>
          <p:cNvPicPr/>
          <p:nvPr/>
        </p:nvPicPr>
        <p:blipFill>
          <a:blip r:embed="rId2"/>
          <a:stretch/>
        </p:blipFill>
        <p:spPr>
          <a:xfrm>
            <a:off x="5040000" y="1170000"/>
            <a:ext cx="4680000" cy="3510000"/>
          </a:xfrm>
          <a:prstGeom prst="rect">
            <a:avLst/>
          </a:prstGeom>
          <a:ln w="18000">
            <a:noFill/>
          </a:ln>
        </p:spPr>
      </p:pic>
      <p:sp>
        <p:nvSpPr>
          <p:cNvPr id="4" name="PlaceHolder 3"/>
          <p:cNvSpPr>
            <a:spLocks noGrp="1"/>
          </p:cNvSpPr>
          <p:nvPr>
            <p:ph type="sldNum" idx="6"/>
          </p:nvPr>
        </p:nvSpPr>
        <p:spPr/>
        <p:txBody>
          <a:bodyPr/>
          <a:p>
            <a:fld id="{7132EDB2-51EF-48D1-A925-30C0E2737401}" type="slidenum">
              <a:t>22</a:t>
            </a:fld>
          </a:p>
        </p:txBody>
      </p:sp>
      <p:sp>
        <p:nvSpPr>
          <p:cNvPr id="5" name="PlaceHolder 4"/>
          <p:cNvSpPr>
            <a:spLocks noGrp="1"/>
          </p:cNvSpPr>
          <p:nvPr>
            <p:ph type="dt" idx="4"/>
          </p:nvPr>
        </p:nvSpPr>
        <p:spPr/>
        <p:txBody>
          <a:bodyPr/>
          <a:p>
            <a:fld id="{1ADAC87B-EA1B-48DE-AAC8-24AFA5D2CEE1}" type="datetime1">
              <a:rPr lang="fa-IR"/>
              <a:t>۲۰۲۳/۸/۴</a:t>
            </a:fld>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37"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38" name="" descr=""/>
          <p:cNvPicPr/>
          <p:nvPr/>
        </p:nvPicPr>
        <p:blipFill>
          <a:blip r:embed="rId1"/>
          <a:stretch/>
        </p:blipFill>
        <p:spPr>
          <a:xfrm>
            <a:off x="360000" y="1170360"/>
            <a:ext cx="4680000" cy="3509640"/>
          </a:xfrm>
          <a:prstGeom prst="rect">
            <a:avLst/>
          </a:prstGeom>
          <a:ln w="18000">
            <a:noFill/>
          </a:ln>
        </p:spPr>
      </p:pic>
      <p:pic>
        <p:nvPicPr>
          <p:cNvPr id="139" name="" descr=""/>
          <p:cNvPicPr/>
          <p:nvPr/>
        </p:nvPicPr>
        <p:blipFill>
          <a:blip r:embed="rId2"/>
          <a:stretch/>
        </p:blipFill>
        <p:spPr>
          <a:xfrm>
            <a:off x="5040000" y="1170000"/>
            <a:ext cx="4680000" cy="3510000"/>
          </a:xfrm>
          <a:prstGeom prst="rect">
            <a:avLst/>
          </a:prstGeom>
          <a:ln w="18000">
            <a:noFill/>
          </a:ln>
        </p:spPr>
      </p:pic>
      <p:sp>
        <p:nvSpPr>
          <p:cNvPr id="4" name="PlaceHolder 3"/>
          <p:cNvSpPr>
            <a:spLocks noGrp="1"/>
          </p:cNvSpPr>
          <p:nvPr>
            <p:ph type="sldNum" idx="6"/>
          </p:nvPr>
        </p:nvSpPr>
        <p:spPr/>
        <p:txBody>
          <a:bodyPr/>
          <a:p>
            <a:fld id="{97C6B582-F2FB-4B21-8399-3ED609E5B59F}" type="slidenum">
              <a:t>23</a:t>
            </a:fld>
          </a:p>
        </p:txBody>
      </p:sp>
      <p:sp>
        <p:nvSpPr>
          <p:cNvPr id="5" name="PlaceHolder 4"/>
          <p:cNvSpPr>
            <a:spLocks noGrp="1"/>
          </p:cNvSpPr>
          <p:nvPr>
            <p:ph type="dt" idx="4"/>
          </p:nvPr>
        </p:nvSpPr>
        <p:spPr/>
        <p:txBody>
          <a:bodyPr/>
          <a:p>
            <a:fld id="{1C02140A-DB24-4EC5-923A-F1A7A7FDD78C}" type="datetime1">
              <a:rPr lang="fa-IR"/>
              <a:t>۲۰۲۳/۸/۴</a:t>
            </a:fld>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41"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42" name="" descr=""/>
          <p:cNvPicPr/>
          <p:nvPr/>
        </p:nvPicPr>
        <p:blipFill>
          <a:blip r:embed="rId1"/>
          <a:stretch/>
        </p:blipFill>
        <p:spPr>
          <a:xfrm>
            <a:off x="360000" y="1170000"/>
            <a:ext cx="4680000" cy="3510000"/>
          </a:xfrm>
          <a:prstGeom prst="rect">
            <a:avLst/>
          </a:prstGeom>
          <a:ln w="18000">
            <a:noFill/>
          </a:ln>
        </p:spPr>
      </p:pic>
      <p:pic>
        <p:nvPicPr>
          <p:cNvPr id="143" name="" descr=""/>
          <p:cNvPicPr/>
          <p:nvPr/>
        </p:nvPicPr>
        <p:blipFill>
          <a:blip r:embed="rId2"/>
          <a:stretch/>
        </p:blipFill>
        <p:spPr>
          <a:xfrm>
            <a:off x="5040000" y="1170000"/>
            <a:ext cx="4680000" cy="3510000"/>
          </a:xfrm>
          <a:prstGeom prst="rect">
            <a:avLst/>
          </a:prstGeom>
          <a:ln w="18000">
            <a:noFill/>
          </a:ln>
        </p:spPr>
      </p:pic>
      <p:sp>
        <p:nvSpPr>
          <p:cNvPr id="4" name="PlaceHolder 3"/>
          <p:cNvSpPr>
            <a:spLocks noGrp="1"/>
          </p:cNvSpPr>
          <p:nvPr>
            <p:ph type="sldNum" idx="6"/>
          </p:nvPr>
        </p:nvSpPr>
        <p:spPr/>
        <p:txBody>
          <a:bodyPr/>
          <a:p>
            <a:fld id="{13F562D1-5144-4877-B107-4AD026CF072A}" type="slidenum">
              <a:t>24</a:t>
            </a:fld>
          </a:p>
        </p:txBody>
      </p:sp>
      <p:sp>
        <p:nvSpPr>
          <p:cNvPr id="5" name="PlaceHolder 4"/>
          <p:cNvSpPr>
            <a:spLocks noGrp="1"/>
          </p:cNvSpPr>
          <p:nvPr>
            <p:ph type="dt" idx="4"/>
          </p:nvPr>
        </p:nvSpPr>
        <p:spPr/>
        <p:txBody>
          <a:bodyPr/>
          <a:p>
            <a:fld id="{19ADC6BF-4D71-4B81-967F-C88E7A5762D3}" type="datetime1">
              <a:rPr lang="fa-IR"/>
              <a:t>۲۰۲۳/۸/۴</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45"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46" name="" descr=""/>
          <p:cNvPicPr/>
          <p:nvPr/>
        </p:nvPicPr>
        <p:blipFill>
          <a:blip r:embed="rId1"/>
          <a:stretch/>
        </p:blipFill>
        <p:spPr>
          <a:xfrm>
            <a:off x="360000" y="1170000"/>
            <a:ext cx="4680000" cy="3510000"/>
          </a:xfrm>
          <a:prstGeom prst="rect">
            <a:avLst/>
          </a:prstGeom>
          <a:ln w="18000">
            <a:noFill/>
          </a:ln>
        </p:spPr>
      </p:pic>
      <p:pic>
        <p:nvPicPr>
          <p:cNvPr id="147" name="" descr=""/>
          <p:cNvPicPr/>
          <p:nvPr/>
        </p:nvPicPr>
        <p:blipFill>
          <a:blip r:embed="rId2"/>
          <a:stretch/>
        </p:blipFill>
        <p:spPr>
          <a:xfrm>
            <a:off x="5040000" y="1170000"/>
            <a:ext cx="4680000" cy="3510000"/>
          </a:xfrm>
          <a:prstGeom prst="rect">
            <a:avLst/>
          </a:prstGeom>
          <a:ln w="18000">
            <a:noFill/>
          </a:ln>
        </p:spPr>
      </p:pic>
      <p:sp>
        <p:nvSpPr>
          <p:cNvPr id="4" name="PlaceHolder 3"/>
          <p:cNvSpPr>
            <a:spLocks noGrp="1"/>
          </p:cNvSpPr>
          <p:nvPr>
            <p:ph type="sldNum" idx="6"/>
          </p:nvPr>
        </p:nvSpPr>
        <p:spPr/>
        <p:txBody>
          <a:bodyPr/>
          <a:p>
            <a:fld id="{37B6972A-6994-40E8-A33E-87D6C1C3012F}" type="slidenum">
              <a:t>25</a:t>
            </a:fld>
          </a:p>
        </p:txBody>
      </p:sp>
      <p:sp>
        <p:nvSpPr>
          <p:cNvPr id="5" name="PlaceHolder 4"/>
          <p:cNvSpPr>
            <a:spLocks noGrp="1"/>
          </p:cNvSpPr>
          <p:nvPr>
            <p:ph type="dt" idx="4"/>
          </p:nvPr>
        </p:nvSpPr>
        <p:spPr/>
        <p:txBody>
          <a:bodyPr/>
          <a:p>
            <a:fld id="{33E97F50-68BB-4A41-B909-9B81B5940D27}" type="datetime1">
              <a:rPr lang="fa-IR"/>
              <a:t>۲۰۲۳/۸/۴</a:t>
            </a:fld>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49"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50" name="" descr=""/>
          <p:cNvPicPr/>
          <p:nvPr/>
        </p:nvPicPr>
        <p:blipFill>
          <a:blip r:embed="rId1"/>
          <a:stretch/>
        </p:blipFill>
        <p:spPr>
          <a:xfrm>
            <a:off x="360000" y="1170000"/>
            <a:ext cx="4680000" cy="3510000"/>
          </a:xfrm>
          <a:prstGeom prst="rect">
            <a:avLst/>
          </a:prstGeom>
          <a:ln w="18000">
            <a:noFill/>
          </a:ln>
        </p:spPr>
      </p:pic>
      <p:pic>
        <p:nvPicPr>
          <p:cNvPr id="151" name="" descr=""/>
          <p:cNvPicPr/>
          <p:nvPr/>
        </p:nvPicPr>
        <p:blipFill>
          <a:blip r:embed="rId2"/>
          <a:stretch/>
        </p:blipFill>
        <p:spPr>
          <a:xfrm>
            <a:off x="5040000" y="1170000"/>
            <a:ext cx="4680000" cy="3510000"/>
          </a:xfrm>
          <a:prstGeom prst="rect">
            <a:avLst/>
          </a:prstGeom>
          <a:ln w="18000">
            <a:noFill/>
          </a:ln>
        </p:spPr>
      </p:pic>
      <p:sp>
        <p:nvSpPr>
          <p:cNvPr id="4" name="PlaceHolder 3"/>
          <p:cNvSpPr>
            <a:spLocks noGrp="1"/>
          </p:cNvSpPr>
          <p:nvPr>
            <p:ph type="sldNum" idx="6"/>
          </p:nvPr>
        </p:nvSpPr>
        <p:spPr/>
        <p:txBody>
          <a:bodyPr/>
          <a:p>
            <a:fld id="{4AE0F26F-02EF-4E31-B355-28DDE1F0EFDB}" type="slidenum">
              <a:t>26</a:t>
            </a:fld>
          </a:p>
        </p:txBody>
      </p:sp>
      <p:sp>
        <p:nvSpPr>
          <p:cNvPr id="5" name="PlaceHolder 4"/>
          <p:cNvSpPr>
            <a:spLocks noGrp="1"/>
          </p:cNvSpPr>
          <p:nvPr>
            <p:ph type="dt" idx="4"/>
          </p:nvPr>
        </p:nvSpPr>
        <p:spPr/>
        <p:txBody>
          <a:bodyPr/>
          <a:p>
            <a:fld id="{2417A3D1-863A-4238-A2FC-2711A92A1BB9}" type="datetime1">
              <a:rPr lang="fa-IR"/>
              <a:t>۲۰۲۳/۸/۴</a:t>
            </a:fld>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53"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54" name="" descr=""/>
          <p:cNvPicPr/>
          <p:nvPr/>
        </p:nvPicPr>
        <p:blipFill>
          <a:blip r:embed="rId1"/>
          <a:stretch/>
        </p:blipFill>
        <p:spPr>
          <a:xfrm>
            <a:off x="360000" y="1170000"/>
            <a:ext cx="4680000" cy="3510000"/>
          </a:xfrm>
          <a:prstGeom prst="rect">
            <a:avLst/>
          </a:prstGeom>
          <a:ln w="18000">
            <a:noFill/>
          </a:ln>
        </p:spPr>
      </p:pic>
      <p:pic>
        <p:nvPicPr>
          <p:cNvPr id="155" name="" descr=""/>
          <p:cNvPicPr/>
          <p:nvPr/>
        </p:nvPicPr>
        <p:blipFill>
          <a:blip r:embed="rId2"/>
          <a:stretch/>
        </p:blipFill>
        <p:spPr>
          <a:xfrm>
            <a:off x="5040000" y="1170000"/>
            <a:ext cx="4680000" cy="3510000"/>
          </a:xfrm>
          <a:prstGeom prst="rect">
            <a:avLst/>
          </a:prstGeom>
          <a:ln w="18000">
            <a:noFill/>
          </a:ln>
        </p:spPr>
      </p:pic>
      <p:sp>
        <p:nvSpPr>
          <p:cNvPr id="4" name="PlaceHolder 3"/>
          <p:cNvSpPr>
            <a:spLocks noGrp="1"/>
          </p:cNvSpPr>
          <p:nvPr>
            <p:ph type="sldNum" idx="6"/>
          </p:nvPr>
        </p:nvSpPr>
        <p:spPr/>
        <p:txBody>
          <a:bodyPr/>
          <a:p>
            <a:fld id="{64C58CEC-F543-4B0D-A7A3-BBE5351816F7}" type="slidenum">
              <a:t>27</a:t>
            </a:fld>
          </a:p>
        </p:txBody>
      </p:sp>
      <p:sp>
        <p:nvSpPr>
          <p:cNvPr id="5" name="PlaceHolder 4"/>
          <p:cNvSpPr>
            <a:spLocks noGrp="1"/>
          </p:cNvSpPr>
          <p:nvPr>
            <p:ph type="dt" idx="4"/>
          </p:nvPr>
        </p:nvSpPr>
        <p:spPr/>
        <p:txBody>
          <a:bodyPr/>
          <a:p>
            <a:fld id="{05A6EA5D-908D-4267-B5F1-ED0B55A6CCB2}" type="datetime1">
              <a:rPr lang="fa-IR"/>
              <a:t>۲۰۲۳/۸/۴</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57"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rPr>
              <a:t>همان‌طور که مشاهده می‌کنیم هر سه مدل جایگزین که می‌توانند که مثال‌های دشمن گونه برای مدل پیشگو پیدا کنند. گرچه در نظر داریم که مدل جایگزین </a:t>
            </a:r>
            <a:r>
              <a:rPr b="0" lang="en-US" sz="2000" spc="-1" strike="noStrike">
                <a:solidFill>
                  <a:srgbClr val="009bdd"/>
                </a:solidFill>
                <a:latin typeface="Arial"/>
              </a:rPr>
              <a:t>MLP</a:t>
            </a:r>
            <a:r>
              <a:rPr b="0" lang="en-US" sz="2000" spc="-1" strike="noStrike">
                <a:solidFill>
                  <a:srgbClr val="009bdd"/>
                </a:solidFill>
                <a:latin typeface="Arial"/>
              </a:rPr>
              <a:t> که معماری شبیه تر به مدل پیشگو دارد می‌تواند تعداد بیشتری مثال دشمن گونه پیدا کند.</a:t>
            </a:r>
            <a:endParaRPr b="0" lang="en-US" sz="2000" spc="-1" strike="noStrike">
              <a:solidFill>
                <a:srgbClr val="009bdd"/>
              </a:solidFill>
              <a:latin typeface="Arial"/>
            </a:endParaRPr>
          </a:p>
          <a:p>
            <a:pPr indent="0" algn="r" rtl="1">
              <a:spcBef>
                <a:spcPts val="1057"/>
              </a:spcBef>
              <a:buNone/>
              <a:tabLst>
                <a:tab algn="ctr" pos="3060000"/>
                <a:tab algn="r" pos="6120000"/>
              </a:tabLst>
            </a:pP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مشاهده می‌کنیم که اختلالات بزرگ‌تر لزوماً منجر به تولید مثال دشمن گونه نمی شوند. در نظر می‌گیریم که این مشاهده با انتظار ما و نیز خواصی که از پیش در مورد مدل های یادگیری ژرف می‌دانیم همخوانی دارد. روشی که ما دنبال می‌کنیم سعی در پیدا کردن مرز های تصمیم گیری مدل پیشگو دارد. در نظر می‌گیریم که دنبال کردن گرادیان ها برای رسیدن به این مرز فقط به ما جهت حرکت می‌دهد و نه اندازه حرکت. </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04533921-AB14-4FD3-9704-45FAE899731C}" type="slidenum">
              <a:t>28</a:t>
            </a:fld>
          </a:p>
        </p:txBody>
      </p:sp>
      <p:sp>
        <p:nvSpPr>
          <p:cNvPr id="5" name="PlaceHolder 4"/>
          <p:cNvSpPr>
            <a:spLocks noGrp="1"/>
          </p:cNvSpPr>
          <p:nvPr>
            <p:ph type="dt" idx="4"/>
          </p:nvPr>
        </p:nvSpPr>
        <p:spPr/>
        <p:txBody>
          <a:bodyPr/>
          <a:p>
            <a:fld id="{C41AA8A5-5ECD-47A8-AE1A-AEC5244771E3}" type="datetime1">
              <a:rPr lang="fa-IR"/>
              <a:t>۲۰۲۳/۸/۴</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59"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rPr>
              <a:t>هم چنین در نظر داریم که از [</a:t>
            </a:r>
            <a:r>
              <a:rPr b="0" lang="en-US" sz="2000" spc="-1" strike="noStrike">
                <a:solidFill>
                  <a:srgbClr val="009bdd"/>
                </a:solidFill>
                <a:latin typeface="Arial"/>
              </a:rPr>
              <a:t>28</a:t>
            </a:r>
            <a:r>
              <a:rPr b="0" lang="en-US" sz="2000" spc="-1" strike="noStrike">
                <a:solidFill>
                  <a:srgbClr val="009bdd"/>
                </a:solidFill>
                <a:latin typeface="Arial"/>
              </a:rPr>
              <a:t>] می‌دانیم که مثال‌های دشمن گونه ناحیه ای هستند. به بیان دیگر می‌دانیم که حرکت در جهت گرادیان صحیح است ولی حرکت بیش از حد در این جهت لزوماً نتیجه دلخواه را به ما نخواهد داد.</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ما همین خاصیت را در ارتباط با پارامتر لامبدا نیز مشاهده می کنیم. به بیان دیگر دوباره با توجه به ناحیه ای بودن مثال‌های دشمن گونه حرکت خیلی زیاد می‌تواند منجر به بدتر شدن داده‌های شود.</a:t>
            </a:r>
            <a:endParaRPr b="0" lang="en-US" sz="2000" spc="-1" strike="noStrike">
              <a:solidFill>
                <a:srgbClr val="009bdd"/>
              </a:solidFill>
              <a:latin typeface="Arial"/>
            </a:endParaRPr>
          </a:p>
          <a:p>
            <a:pPr indent="0" algn="r" rtl="1">
              <a:spcBef>
                <a:spcPts val="1057"/>
              </a:spcBef>
              <a:buNone/>
            </a:pPr>
            <a:r>
              <a:rPr b="0" lang="fa-IR" sz="2000" spc="-1" strike="noStrike">
                <a:solidFill>
                  <a:srgbClr val="009bdd"/>
                </a:solidFill>
                <a:latin typeface="Arial"/>
              </a:rPr>
              <a:t>در عمل می‌توانیم پیشنهاد کنیم که برای پیدا کردن بهتر و بیشتر مثال‌های دشمن گونه حرکت اهسته و کوچکتر دقت بیشتری خواهد داشت ولی از نظر محاسباتی و زمانی هزینه سنگین تری باید پرداخت کنیم.</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58066DB5-0188-45E3-84BC-08F814330DAF}" type="slidenum">
              <a:t>29</a:t>
            </a:fld>
          </a:p>
        </p:txBody>
      </p:sp>
      <p:sp>
        <p:nvSpPr>
          <p:cNvPr id="5" name="PlaceHolder 4"/>
          <p:cNvSpPr>
            <a:spLocks noGrp="1"/>
          </p:cNvSpPr>
          <p:nvPr>
            <p:ph type="dt" idx="4"/>
          </p:nvPr>
        </p:nvSpPr>
        <p:spPr/>
        <p:txBody>
          <a:bodyPr/>
          <a:p>
            <a:fld id="{4C3945C6-1BA6-419A-B100-10D7C8ECD566}" type="datetime1">
              <a:rPr lang="fa-IR"/>
              <a:t>۲۰۲۳/۸/۴</a:t>
            </a:fld>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61"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62" name="" descr=""/>
          <p:cNvPicPr/>
          <p:nvPr/>
        </p:nvPicPr>
        <p:blipFill>
          <a:blip r:embed="rId1"/>
          <a:stretch/>
        </p:blipFill>
        <p:spPr>
          <a:xfrm>
            <a:off x="360000" y="1035000"/>
            <a:ext cx="4860000" cy="3645000"/>
          </a:xfrm>
          <a:prstGeom prst="rect">
            <a:avLst/>
          </a:prstGeom>
          <a:ln w="18000">
            <a:noFill/>
          </a:ln>
        </p:spPr>
      </p:pic>
      <p:pic>
        <p:nvPicPr>
          <p:cNvPr id="163" name="" descr=""/>
          <p:cNvPicPr/>
          <p:nvPr/>
        </p:nvPicPr>
        <p:blipFill>
          <a:blip r:embed="rId2"/>
          <a:stretch/>
        </p:blipFill>
        <p:spPr>
          <a:xfrm>
            <a:off x="4860000" y="1035000"/>
            <a:ext cx="4860000" cy="3645000"/>
          </a:xfrm>
          <a:prstGeom prst="rect">
            <a:avLst/>
          </a:prstGeom>
          <a:ln w="18000">
            <a:noFill/>
          </a:ln>
        </p:spPr>
      </p:pic>
      <p:sp>
        <p:nvSpPr>
          <p:cNvPr id="4" name="PlaceHolder 3"/>
          <p:cNvSpPr>
            <a:spLocks noGrp="1"/>
          </p:cNvSpPr>
          <p:nvPr>
            <p:ph type="sldNum" idx="6"/>
          </p:nvPr>
        </p:nvSpPr>
        <p:spPr/>
        <p:txBody>
          <a:bodyPr/>
          <a:p>
            <a:fld id="{8E01894A-87D2-440C-B439-AE9B235CA460}" type="slidenum">
              <a:t>30</a:t>
            </a:fld>
          </a:p>
        </p:txBody>
      </p:sp>
      <p:sp>
        <p:nvSpPr>
          <p:cNvPr id="5" name="PlaceHolder 4"/>
          <p:cNvSpPr>
            <a:spLocks noGrp="1"/>
          </p:cNvSpPr>
          <p:nvPr>
            <p:ph type="dt" idx="4"/>
          </p:nvPr>
        </p:nvSpPr>
        <p:spPr/>
        <p:txBody>
          <a:bodyPr/>
          <a:p>
            <a:fld id="{ED151F6A-9ED9-4CCA-8AAB-578F372BE6CE}" type="datetime1">
              <a:rPr lang="fa-IR"/>
              <a:t>۲۰۲۳/۸/۴</a:t>
            </a:fld>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65"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66" name="" descr=""/>
          <p:cNvPicPr/>
          <p:nvPr/>
        </p:nvPicPr>
        <p:blipFill>
          <a:blip r:embed="rId1"/>
          <a:stretch/>
        </p:blipFill>
        <p:spPr>
          <a:xfrm>
            <a:off x="360000" y="1035000"/>
            <a:ext cx="4860000" cy="3645000"/>
          </a:xfrm>
          <a:prstGeom prst="rect">
            <a:avLst/>
          </a:prstGeom>
          <a:ln w="18000">
            <a:noFill/>
          </a:ln>
        </p:spPr>
      </p:pic>
      <p:pic>
        <p:nvPicPr>
          <p:cNvPr id="167" name="" descr=""/>
          <p:cNvPicPr/>
          <p:nvPr/>
        </p:nvPicPr>
        <p:blipFill>
          <a:blip r:embed="rId2"/>
          <a:stretch/>
        </p:blipFill>
        <p:spPr>
          <a:xfrm>
            <a:off x="4860000" y="1035000"/>
            <a:ext cx="4860000" cy="3645000"/>
          </a:xfrm>
          <a:prstGeom prst="rect">
            <a:avLst/>
          </a:prstGeom>
          <a:ln w="18000">
            <a:noFill/>
          </a:ln>
        </p:spPr>
      </p:pic>
      <p:sp>
        <p:nvSpPr>
          <p:cNvPr id="4" name="PlaceHolder 3"/>
          <p:cNvSpPr>
            <a:spLocks noGrp="1"/>
          </p:cNvSpPr>
          <p:nvPr>
            <p:ph type="sldNum" idx="6"/>
          </p:nvPr>
        </p:nvSpPr>
        <p:spPr/>
        <p:txBody>
          <a:bodyPr/>
          <a:p>
            <a:fld id="{EF1AF0AD-829B-40CE-AF9A-7D051C4B7C93}" type="slidenum">
              <a:t>31</a:t>
            </a:fld>
          </a:p>
        </p:txBody>
      </p:sp>
      <p:sp>
        <p:nvSpPr>
          <p:cNvPr id="5" name="PlaceHolder 4"/>
          <p:cNvSpPr>
            <a:spLocks noGrp="1"/>
          </p:cNvSpPr>
          <p:nvPr>
            <p:ph type="dt" idx="4"/>
          </p:nvPr>
        </p:nvSpPr>
        <p:spPr/>
        <p:txBody>
          <a:bodyPr/>
          <a:p>
            <a:fld id="{FFCB6B3F-5C64-4B70-840B-785002F3CC94}" type="datetime1">
              <a:rPr lang="fa-IR"/>
              <a:t>۲۰۲۳/۸/۴</a:t>
            </a:fld>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69"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r>
              <a:rPr b="0" lang="fa-IR" sz="2000" spc="-1" strike="noStrike">
                <a:solidFill>
                  <a:srgbClr val="009bdd"/>
                </a:solidFill>
                <a:latin typeface="Arial"/>
                <a:cs typeface="B Lotus"/>
              </a:rPr>
              <a:t>چهار نمودار بالایی برای مدل </a:t>
            </a:r>
            <a:r>
              <a:rPr b="0" lang="en-US" sz="2000" spc="-1" strike="noStrike">
                <a:solidFill>
                  <a:srgbClr val="009bdd"/>
                </a:solidFill>
                <a:latin typeface="Arial"/>
              </a:rPr>
              <a:t>MLP</a:t>
            </a:r>
            <a:r>
              <a:rPr b="0" lang="en-US" sz="2000" spc="-1" strike="noStrike">
                <a:solidFill>
                  <a:srgbClr val="009bdd"/>
                </a:solidFill>
                <a:latin typeface="Arial"/>
              </a:rPr>
              <a:t> با </a:t>
            </a:r>
            <a:r>
              <a:rPr b="0" lang="fa-IR" sz="2000" spc="-1" strike="noStrike">
                <a:solidFill>
                  <a:srgbClr val="009bdd"/>
                </a:solidFill>
                <a:latin typeface="Arial"/>
                <a:cs typeface="B Lotus"/>
              </a:rPr>
              <a:t>۳</a:t>
            </a:r>
            <a:r>
              <a:rPr b="0" lang="en-US" sz="2000" spc="-1" strike="noStrike">
                <a:solidFill>
                  <a:srgbClr val="009bdd"/>
                </a:solidFill>
                <a:latin typeface="Arial"/>
              </a:rPr>
              <a:t> پارامتر مختل شده دیده می شوند. همان‌طور که مشاهده می‌کنیم می‌بینیم که اختلالات بیشتر چه از نظر تعداد و چه از نظر اندازه لزوماً منجر به نتیجه بهتر نمی شوند. به صورت عموم انتظار داریم که با افزایش تعداد پارامترهایی که مختل می‌کنیم و با افزایش پارامتر </a:t>
            </a:r>
            <a:r>
              <a:rPr b="0" lang="en-US" sz="2000" spc="-1" strike="noStrike">
                <a:solidFill>
                  <a:srgbClr val="009bdd"/>
                </a:solidFill>
                <a:latin typeface="Arial"/>
              </a:rPr>
              <a:t>theta</a:t>
            </a:r>
            <a:r>
              <a:rPr b="0" lang="en-US" sz="2000" spc="-1" strike="noStrike">
                <a:solidFill>
                  <a:srgbClr val="009bdd"/>
                </a:solidFill>
                <a:latin typeface="Arial"/>
              </a:rPr>
              <a:t> تعداد بیشتری مثال دشمن گونه پیدا کنیم. برای پارامتر </a:t>
            </a:r>
            <a:r>
              <a:rPr b="0" lang="en-US" sz="2000" spc="-1" strike="noStrike">
                <a:solidFill>
                  <a:srgbClr val="009bdd"/>
                </a:solidFill>
                <a:latin typeface="Arial"/>
              </a:rPr>
              <a:t>lambda</a:t>
            </a:r>
            <a:r>
              <a:rPr b="0" lang="en-US" sz="2000" spc="-1" strike="noStrike">
                <a:solidFill>
                  <a:srgbClr val="009bdd"/>
                </a:solidFill>
                <a:latin typeface="Arial"/>
              </a:rPr>
              <a:t> طبق نتایج به دست آمده می‌توانیم نتیجه‌گیری کنیم که میزان حرکت کوچکتر عموما منجر به نتایج بهتری می شود.</a:t>
            </a:r>
            <a:endParaRPr b="0" lang="en-US" sz="2000" spc="-1" strike="noStrike">
              <a:solidFill>
                <a:srgbClr val="009bdd"/>
              </a:solidFill>
              <a:latin typeface="Arial"/>
            </a:endParaRPr>
          </a:p>
        </p:txBody>
      </p:sp>
      <p:sp>
        <p:nvSpPr>
          <p:cNvPr id="4" name="PlaceHolder 3"/>
          <p:cNvSpPr>
            <a:spLocks noGrp="1"/>
          </p:cNvSpPr>
          <p:nvPr>
            <p:ph type="sldNum" idx="6"/>
          </p:nvPr>
        </p:nvSpPr>
        <p:spPr/>
        <p:txBody>
          <a:bodyPr/>
          <a:p>
            <a:fld id="{B43BF475-FC73-495C-AB01-B111151075F7}" type="slidenum">
              <a:t>32</a:t>
            </a:fld>
          </a:p>
        </p:txBody>
      </p:sp>
      <p:sp>
        <p:nvSpPr>
          <p:cNvPr id="5" name="PlaceHolder 4"/>
          <p:cNvSpPr>
            <a:spLocks noGrp="1"/>
          </p:cNvSpPr>
          <p:nvPr>
            <p:ph type="dt" idx="4"/>
          </p:nvPr>
        </p:nvSpPr>
        <p:spPr/>
        <p:txBody>
          <a:bodyPr/>
          <a:p>
            <a:fld id="{F622A99E-4579-4651-A755-FA4AE87D6841}" type="datetime1">
              <a:rPr lang="fa-IR"/>
              <a:t>۲۰۲۳/۸/۴</a:t>
            </a:fld>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71"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72" name="" descr=""/>
          <p:cNvPicPr/>
          <p:nvPr/>
        </p:nvPicPr>
        <p:blipFill>
          <a:blip r:embed="rId1"/>
          <a:stretch/>
        </p:blipFill>
        <p:spPr>
          <a:xfrm>
            <a:off x="360000" y="1035000"/>
            <a:ext cx="4860000" cy="3645000"/>
          </a:xfrm>
          <a:prstGeom prst="rect">
            <a:avLst/>
          </a:prstGeom>
          <a:ln w="18000">
            <a:noFill/>
          </a:ln>
        </p:spPr>
      </p:pic>
      <p:pic>
        <p:nvPicPr>
          <p:cNvPr id="173" name="" descr=""/>
          <p:cNvPicPr/>
          <p:nvPr/>
        </p:nvPicPr>
        <p:blipFill>
          <a:blip r:embed="rId2"/>
          <a:stretch/>
        </p:blipFill>
        <p:spPr>
          <a:xfrm>
            <a:off x="4860000" y="1035000"/>
            <a:ext cx="4860000" cy="3645000"/>
          </a:xfrm>
          <a:prstGeom prst="rect">
            <a:avLst/>
          </a:prstGeom>
          <a:ln w="18000">
            <a:noFill/>
          </a:ln>
        </p:spPr>
      </p:pic>
      <p:sp>
        <p:nvSpPr>
          <p:cNvPr id="4" name="PlaceHolder 3"/>
          <p:cNvSpPr>
            <a:spLocks noGrp="1"/>
          </p:cNvSpPr>
          <p:nvPr>
            <p:ph type="sldNum" idx="6"/>
          </p:nvPr>
        </p:nvSpPr>
        <p:spPr/>
        <p:txBody>
          <a:bodyPr/>
          <a:p>
            <a:fld id="{440BCC68-9F6B-463C-B643-A27D00B7DAD4}" type="slidenum">
              <a:t>33</a:t>
            </a:fld>
          </a:p>
        </p:txBody>
      </p:sp>
      <p:sp>
        <p:nvSpPr>
          <p:cNvPr id="5" name="PlaceHolder 4"/>
          <p:cNvSpPr>
            <a:spLocks noGrp="1"/>
          </p:cNvSpPr>
          <p:nvPr>
            <p:ph type="dt" idx="4"/>
          </p:nvPr>
        </p:nvSpPr>
        <p:spPr/>
        <p:txBody>
          <a:bodyPr/>
          <a:p>
            <a:fld id="{34B0A891-AF01-4ABB-98BA-2146CBC1AF1C}" type="datetime1">
              <a:rPr lang="fa-IR"/>
              <a:t>۲۰۲۳/۸/۴</a:t>
            </a:fld>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360000" y="180000"/>
            <a:ext cx="9360000" cy="478080"/>
          </a:xfrm>
          <a:prstGeom prst="rect">
            <a:avLst/>
          </a:prstGeom>
          <a:noFill/>
          <a:ln w="0">
            <a:noFill/>
          </a:ln>
        </p:spPr>
        <p:txBody>
          <a:bodyPr lIns="0" rIns="0" tIns="0" bIns="0" anchor="ctr">
            <a:noAutofit/>
          </a:bodyPr>
          <a:p>
            <a:pPr indent="0" algn="ctr">
              <a:buNone/>
            </a:pPr>
            <a:r>
              <a:rPr b="0" lang="fa-IR" sz="3300" spc="-1" strike="noStrike">
                <a:solidFill>
                  <a:srgbClr val="ffffff"/>
                </a:solidFill>
                <a:latin typeface="Arial"/>
              </a:rPr>
              <a:t>بررسی نتایج</a:t>
            </a:r>
            <a:endParaRPr b="0" lang="en-US" sz="3300" spc="-1" strike="noStrike">
              <a:solidFill>
                <a:srgbClr val="ffffff"/>
              </a:solidFill>
              <a:latin typeface="Arial"/>
            </a:endParaRPr>
          </a:p>
        </p:txBody>
      </p:sp>
      <p:sp>
        <p:nvSpPr>
          <p:cNvPr id="175" name="PlaceHolder 2"/>
          <p:cNvSpPr>
            <a:spLocks noGrp="1"/>
          </p:cNvSpPr>
          <p:nvPr>
            <p:ph/>
          </p:nvPr>
        </p:nvSpPr>
        <p:spPr>
          <a:xfrm>
            <a:off x="360000" y="1080000"/>
            <a:ext cx="9360000" cy="3600000"/>
          </a:xfrm>
          <a:prstGeom prst="rect">
            <a:avLst/>
          </a:prstGeom>
          <a:noFill/>
          <a:ln w="0">
            <a:noFill/>
          </a:ln>
        </p:spPr>
        <p:txBody>
          <a:bodyPr lIns="0" rIns="0" tIns="0" bIns="0" anchor="t">
            <a:noAutofit/>
          </a:bodyPr>
          <a:p>
            <a:pPr indent="0" algn="r" rtl="1">
              <a:spcBef>
                <a:spcPts val="1057"/>
              </a:spcBef>
              <a:buNone/>
            </a:pPr>
            <a:endParaRPr b="0" lang="en-US" sz="2400" spc="-1" strike="noStrike">
              <a:solidFill>
                <a:srgbClr val="009bdd"/>
              </a:solidFill>
              <a:latin typeface="Arial"/>
            </a:endParaRPr>
          </a:p>
        </p:txBody>
      </p:sp>
      <p:pic>
        <p:nvPicPr>
          <p:cNvPr id="176" name="" descr=""/>
          <p:cNvPicPr/>
          <p:nvPr/>
        </p:nvPicPr>
        <p:blipFill>
          <a:blip r:embed="rId1"/>
          <a:stretch/>
        </p:blipFill>
        <p:spPr>
          <a:xfrm>
            <a:off x="360000" y="1035000"/>
            <a:ext cx="4860000" cy="3645000"/>
          </a:xfrm>
          <a:prstGeom prst="rect">
            <a:avLst/>
          </a:prstGeom>
          <a:ln w="18000">
            <a:noFill/>
          </a:ln>
        </p:spPr>
      </p:pic>
      <p:pic>
        <p:nvPicPr>
          <p:cNvPr id="177" name="" descr=""/>
          <p:cNvPicPr/>
          <p:nvPr/>
        </p:nvPicPr>
        <p:blipFill>
          <a:blip r:embed="rId2"/>
          <a:stretch/>
        </p:blipFill>
        <p:spPr>
          <a:xfrm>
            <a:off x="4860000" y="1035000"/>
            <a:ext cx="4860000" cy="3645000"/>
          </a:xfrm>
          <a:prstGeom prst="rect">
            <a:avLst/>
          </a:prstGeom>
          <a:ln w="18000">
            <a:noFill/>
          </a:ln>
        </p:spPr>
      </p:pic>
      <p:sp>
        <p:nvSpPr>
          <p:cNvPr id="4" name="PlaceHolder 3"/>
          <p:cNvSpPr>
            <a:spLocks noGrp="1"/>
          </p:cNvSpPr>
          <p:nvPr>
            <p:ph type="sldNum" idx="6"/>
          </p:nvPr>
        </p:nvSpPr>
        <p:spPr/>
        <p:txBody>
          <a:bodyPr/>
          <a:p>
            <a:fld id="{3C32995B-34CE-425B-AEE5-6913EC870167}" type="slidenum">
              <a:t>34</a:t>
            </a:fld>
          </a:p>
        </p:txBody>
      </p:sp>
      <p:sp>
        <p:nvSpPr>
          <p:cNvPr id="5" name="PlaceHolder 4"/>
          <p:cNvSpPr>
            <a:spLocks noGrp="1"/>
          </p:cNvSpPr>
          <p:nvPr>
            <p:ph type="dt" idx="4"/>
          </p:nvPr>
        </p:nvSpPr>
        <p:spPr/>
        <p:txBody>
          <a:bodyPr/>
          <a:p>
            <a:fld id="{3BCC6DEC-3825-4FD5-8F24-483BA79C4B3D}" type="datetime1">
              <a:rPr lang="fa-IR"/>
              <a:t>۲۰۲۳/۸/۴</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1933</TotalTime>
  <Application>LibreOffice/7.5.3.2$Linux_X86_64 LibreOffice_project/50$Build-2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2023-07-31T09:55:48Z</dcterms:created>
  <dc:creator/>
  <dc:description/>
  <dc:language>fa-IR</dc:language>
  <cp:lastModifiedBy/>
  <dcterms:modified xsi:type="dcterms:W3CDTF">2023-08-02T15:13:20Z</dcterms:modified>
  <cp:revision>70</cp:revision>
  <dc:subject/>
  <dc:title>Blue Curve</dc:title>
</cp:coreProperties>
</file>